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5" r:id="rId4"/>
  </p:sldMasterIdLst>
  <p:notesMasterIdLst>
    <p:notesMasterId r:id="rId31"/>
  </p:notesMasterIdLst>
  <p:sldIdLst>
    <p:sldId id="312" r:id="rId5"/>
    <p:sldId id="314" r:id="rId6"/>
    <p:sldId id="315" r:id="rId7"/>
    <p:sldId id="330" r:id="rId8"/>
    <p:sldId id="335" r:id="rId9"/>
    <p:sldId id="336" r:id="rId10"/>
    <p:sldId id="316" r:id="rId11"/>
    <p:sldId id="317" r:id="rId12"/>
    <p:sldId id="333" r:id="rId13"/>
    <p:sldId id="337" r:id="rId14"/>
    <p:sldId id="334" r:id="rId15"/>
    <p:sldId id="320" r:id="rId16"/>
    <p:sldId id="319" r:id="rId17"/>
    <p:sldId id="331" r:id="rId18"/>
    <p:sldId id="321" r:id="rId19"/>
    <p:sldId id="322" r:id="rId20"/>
    <p:sldId id="325" r:id="rId21"/>
    <p:sldId id="323" r:id="rId22"/>
    <p:sldId id="324" r:id="rId23"/>
    <p:sldId id="338" r:id="rId24"/>
    <p:sldId id="326" r:id="rId25"/>
    <p:sldId id="327" r:id="rId26"/>
    <p:sldId id="332" r:id="rId27"/>
    <p:sldId id="328" r:id="rId28"/>
    <p:sldId id="339" r:id="rId29"/>
    <p:sldId id="329"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7CE6A-812D-4F3A-AAF0-067A5E770F3C}" v="32" dt="2020-06-24T14:12:03.028"/>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79381" autoAdjust="0"/>
  </p:normalViewPr>
  <p:slideViewPr>
    <p:cSldViewPr>
      <p:cViewPr varScale="1">
        <p:scale>
          <a:sx n="90" d="100"/>
          <a:sy n="90" d="100"/>
        </p:scale>
        <p:origin x="21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ini, Mariam M." userId="fb302b2c-584f-49eb-8158-f1abad9b9c62" providerId="ADAL" clId="{FF07CE6A-812D-4F3A-AAF0-067A5E770F3C}"/>
    <pc:docChg chg="custSel modSld sldOrd">
      <pc:chgData name="Zeini, Mariam M." userId="fb302b2c-584f-49eb-8158-f1abad9b9c62" providerId="ADAL" clId="{FF07CE6A-812D-4F3A-AAF0-067A5E770F3C}" dt="2020-06-24T14:13:24.120" v="459" actId="20577"/>
      <pc:docMkLst>
        <pc:docMk/>
      </pc:docMkLst>
      <pc:sldChg chg="modSp">
        <pc:chgData name="Zeini, Mariam M." userId="fb302b2c-584f-49eb-8158-f1abad9b9c62" providerId="ADAL" clId="{FF07CE6A-812D-4F3A-AAF0-067A5E770F3C}" dt="2020-06-24T14:04:31.316" v="7" actId="27636"/>
        <pc:sldMkLst>
          <pc:docMk/>
          <pc:sldMk cId="0" sldId="312"/>
        </pc:sldMkLst>
        <pc:spChg chg="mod">
          <ac:chgData name="Zeini, Mariam M." userId="fb302b2c-584f-49eb-8158-f1abad9b9c62" providerId="ADAL" clId="{FF07CE6A-812D-4F3A-AAF0-067A5E770F3C}" dt="2020-06-24T14:04:31.316" v="7" actId="27636"/>
          <ac:spMkLst>
            <pc:docMk/>
            <pc:sldMk cId="0" sldId="312"/>
            <ac:spMk id="3075" creationId="{A0CE3872-AD4B-4A0F-A4F9-A2A1F62BBC99}"/>
          </ac:spMkLst>
        </pc:spChg>
      </pc:sldChg>
      <pc:sldChg chg="modSp">
        <pc:chgData name="Zeini, Mariam M." userId="fb302b2c-584f-49eb-8158-f1abad9b9c62" providerId="ADAL" clId="{FF07CE6A-812D-4F3A-AAF0-067A5E770F3C}" dt="2020-06-24T14:10:02.506" v="237" actId="20577"/>
        <pc:sldMkLst>
          <pc:docMk/>
          <pc:sldMk cId="0" sldId="317"/>
        </pc:sldMkLst>
        <pc:spChg chg="mod">
          <ac:chgData name="Zeini, Mariam M." userId="fb302b2c-584f-49eb-8158-f1abad9b9c62" providerId="ADAL" clId="{FF07CE6A-812D-4F3A-AAF0-067A5E770F3C}" dt="2020-06-24T14:10:02.506" v="237" actId="20577"/>
          <ac:spMkLst>
            <pc:docMk/>
            <pc:sldMk cId="0" sldId="317"/>
            <ac:spMk id="4" creationId="{56F2B9DD-0439-4DA8-9F64-A227CAC74F75}"/>
          </ac:spMkLst>
        </pc:spChg>
      </pc:sldChg>
      <pc:sldChg chg="modSp">
        <pc:chgData name="Zeini, Mariam M." userId="fb302b2c-584f-49eb-8158-f1abad9b9c62" providerId="ADAL" clId="{FF07CE6A-812D-4F3A-AAF0-067A5E770F3C}" dt="2020-06-24T14:10:53.683" v="239" actId="20577"/>
        <pc:sldMkLst>
          <pc:docMk/>
          <pc:sldMk cId="0" sldId="323"/>
        </pc:sldMkLst>
        <pc:graphicFrameChg chg="mod">
          <ac:chgData name="Zeini, Mariam M." userId="fb302b2c-584f-49eb-8158-f1abad9b9c62" providerId="ADAL" clId="{FF07CE6A-812D-4F3A-AAF0-067A5E770F3C}" dt="2020-06-24T14:10:53.683" v="239" actId="20577"/>
          <ac:graphicFrameMkLst>
            <pc:docMk/>
            <pc:sldMk cId="0" sldId="323"/>
            <ac:graphicFrameMk id="15365" creationId="{82D80C3A-7265-420B-832B-E9B512F2532A}"/>
          </ac:graphicFrameMkLst>
        </pc:graphicFrameChg>
      </pc:sldChg>
      <pc:sldChg chg="ord">
        <pc:chgData name="Zeini, Mariam M." userId="fb302b2c-584f-49eb-8158-f1abad9b9c62" providerId="ADAL" clId="{FF07CE6A-812D-4F3A-AAF0-067A5E770F3C}" dt="2020-06-24T14:11:26.959" v="240"/>
        <pc:sldMkLst>
          <pc:docMk/>
          <pc:sldMk cId="0" sldId="325"/>
        </pc:sldMkLst>
      </pc:sldChg>
      <pc:sldChg chg="modSp">
        <pc:chgData name="Zeini, Mariam M." userId="fb302b2c-584f-49eb-8158-f1abad9b9c62" providerId="ADAL" clId="{FF07CE6A-812D-4F3A-AAF0-067A5E770F3C}" dt="2020-06-24T14:12:03.028" v="268" actId="313"/>
        <pc:sldMkLst>
          <pc:docMk/>
          <pc:sldMk cId="0" sldId="327"/>
        </pc:sldMkLst>
        <pc:spChg chg="mod">
          <ac:chgData name="Zeini, Mariam M." userId="fb302b2c-584f-49eb-8158-f1abad9b9c62" providerId="ADAL" clId="{FF07CE6A-812D-4F3A-AAF0-067A5E770F3C}" dt="2020-06-24T14:12:03.028" v="268" actId="313"/>
          <ac:spMkLst>
            <pc:docMk/>
            <pc:sldMk cId="0" sldId="327"/>
            <ac:spMk id="19459" creationId="{2B9BD23E-433B-4ACD-8436-E7DA8DD110AC}"/>
          </ac:spMkLst>
        </pc:spChg>
      </pc:sldChg>
      <pc:sldChg chg="modSp">
        <pc:chgData name="Zeini, Mariam M." userId="fb302b2c-584f-49eb-8158-f1abad9b9c62" providerId="ADAL" clId="{FF07CE6A-812D-4F3A-AAF0-067A5E770F3C}" dt="2020-06-24T14:13:24.120" v="459" actId="20577"/>
        <pc:sldMkLst>
          <pc:docMk/>
          <pc:sldMk cId="0" sldId="328"/>
        </pc:sldMkLst>
        <pc:spChg chg="mod">
          <ac:chgData name="Zeini, Mariam M." userId="fb302b2c-584f-49eb-8158-f1abad9b9c62" providerId="ADAL" clId="{FF07CE6A-812D-4F3A-AAF0-067A5E770F3C}" dt="2020-06-24T14:13:24.120" v="459" actId="20577"/>
          <ac:spMkLst>
            <pc:docMk/>
            <pc:sldMk cId="0" sldId="328"/>
            <ac:spMk id="21507" creationId="{61B0C55B-C291-4468-A353-9D3E125B9095}"/>
          </ac:spMkLst>
        </pc:spChg>
      </pc:sldChg>
      <pc:sldChg chg="modSp">
        <pc:chgData name="Zeini, Mariam M." userId="fb302b2c-584f-49eb-8158-f1abad9b9c62" providerId="ADAL" clId="{FF07CE6A-812D-4F3A-AAF0-067A5E770F3C}" dt="2020-06-24T14:05:21.010" v="10" actId="20577"/>
        <pc:sldMkLst>
          <pc:docMk/>
          <pc:sldMk cId="0" sldId="330"/>
        </pc:sldMkLst>
        <pc:spChg chg="mod">
          <ac:chgData name="Zeini, Mariam M." userId="fb302b2c-584f-49eb-8158-f1abad9b9c62" providerId="ADAL" clId="{FF07CE6A-812D-4F3A-AAF0-067A5E770F3C}" dt="2020-06-24T14:05:21.010" v="10" actId="20577"/>
          <ac:spMkLst>
            <pc:docMk/>
            <pc:sldMk cId="0" sldId="330"/>
            <ac:spMk id="8194" creationId="{0159A0EC-CA67-4C53-9BBE-30EFD14C1485}"/>
          </ac:spMkLst>
        </pc:spChg>
      </pc:sldChg>
      <pc:sldChg chg="modSp">
        <pc:chgData name="Zeini, Mariam M." userId="fb302b2c-584f-49eb-8158-f1abad9b9c62" providerId="ADAL" clId="{FF07CE6A-812D-4F3A-AAF0-067A5E770F3C}" dt="2020-06-24T14:09:28.586" v="143" actId="20577"/>
        <pc:sldMkLst>
          <pc:docMk/>
          <pc:sldMk cId="2621943694" sldId="335"/>
        </pc:sldMkLst>
        <pc:spChg chg="mod">
          <ac:chgData name="Zeini, Mariam M." userId="fb302b2c-584f-49eb-8158-f1abad9b9c62" providerId="ADAL" clId="{FF07CE6A-812D-4F3A-AAF0-067A5E770F3C}" dt="2020-06-24T14:09:28.586" v="143" actId="20577"/>
          <ac:spMkLst>
            <pc:docMk/>
            <pc:sldMk cId="2621943694" sldId="335"/>
            <ac:spMk id="13" creationId="{3559E124-2642-47D3-8F82-CC209BD2A41B}"/>
          </ac:spMkLst>
        </pc:spChg>
      </pc:sldChg>
    </pc:docChg>
  </pc:docChgLst>
  <pc:docChgLst>
    <pc:chgData name="Zeini, Mariam M." userId="fb302b2c-584f-49eb-8158-f1abad9b9c62" providerId="ADAL" clId="{CF7FA04E-DC7C-4D77-99B7-5A024FA62939}"/>
    <pc:docChg chg="undo custSel mod addSld delSld modSld sldOrd">
      <pc:chgData name="Zeini, Mariam M." userId="fb302b2c-584f-49eb-8158-f1abad9b9c62" providerId="ADAL" clId="{CF7FA04E-DC7C-4D77-99B7-5A024FA62939}" dt="2020-06-10T03:03:15.556" v="3014" actId="20577"/>
      <pc:docMkLst>
        <pc:docMk/>
      </pc:docMkLst>
      <pc:sldChg chg="addSp delSp modSp mod setBg">
        <pc:chgData name="Zeini, Mariam M." userId="fb302b2c-584f-49eb-8158-f1abad9b9c62" providerId="ADAL" clId="{CF7FA04E-DC7C-4D77-99B7-5A024FA62939}" dt="2020-06-08T23:38:57.242" v="158" actId="26606"/>
        <pc:sldMkLst>
          <pc:docMk/>
          <pc:sldMk cId="0" sldId="314"/>
        </pc:sldMkLst>
        <pc:spChg chg="add">
          <ac:chgData name="Zeini, Mariam M." userId="fb302b2c-584f-49eb-8158-f1abad9b9c62" providerId="ADAL" clId="{CF7FA04E-DC7C-4D77-99B7-5A024FA62939}" dt="2020-06-08T23:38:57.242" v="158" actId="26606"/>
          <ac:spMkLst>
            <pc:docMk/>
            <pc:sldMk cId="0" sldId="314"/>
            <ac:spMk id="73" creationId="{3A9C15D4-2EE7-4D05-B87C-91D1F3B9604B}"/>
          </ac:spMkLst>
        </pc:spChg>
        <pc:spChg chg="add">
          <ac:chgData name="Zeini, Mariam M." userId="fb302b2c-584f-49eb-8158-f1abad9b9c62" providerId="ADAL" clId="{CF7FA04E-DC7C-4D77-99B7-5A024FA62939}" dt="2020-06-08T23:38:57.242" v="158" actId="26606"/>
          <ac:spMkLst>
            <pc:docMk/>
            <pc:sldMk cId="0" sldId="314"/>
            <ac:spMk id="75" creationId="{4ED7B0FB-9654-4441-9545-02D458B68620}"/>
          </ac:spMkLst>
        </pc:spChg>
        <pc:spChg chg="mod">
          <ac:chgData name="Zeini, Mariam M." userId="fb302b2c-584f-49eb-8158-f1abad9b9c62" providerId="ADAL" clId="{CF7FA04E-DC7C-4D77-99B7-5A024FA62939}" dt="2020-06-08T23:38:57.242" v="158" actId="26606"/>
          <ac:spMkLst>
            <pc:docMk/>
            <pc:sldMk cId="0" sldId="314"/>
            <ac:spMk id="4098" creationId="{35BCEA77-1B47-467C-9B7E-6539C03D550E}"/>
          </ac:spMkLst>
        </pc:spChg>
        <pc:spChg chg="del">
          <ac:chgData name="Zeini, Mariam M." userId="fb302b2c-584f-49eb-8158-f1abad9b9c62" providerId="ADAL" clId="{CF7FA04E-DC7C-4D77-99B7-5A024FA62939}" dt="2020-06-08T23:38:57.242" v="158" actId="26606"/>
          <ac:spMkLst>
            <pc:docMk/>
            <pc:sldMk cId="0" sldId="314"/>
            <ac:spMk id="4099" creationId="{EB6C42C6-A0DB-4920-B93B-45F797F841A0}"/>
          </ac:spMkLst>
        </pc:spChg>
        <pc:graphicFrameChg chg="add">
          <ac:chgData name="Zeini, Mariam M." userId="fb302b2c-584f-49eb-8158-f1abad9b9c62" providerId="ADAL" clId="{CF7FA04E-DC7C-4D77-99B7-5A024FA62939}" dt="2020-06-08T23:38:57.242" v="158" actId="26606"/>
          <ac:graphicFrameMkLst>
            <pc:docMk/>
            <pc:sldMk cId="0" sldId="314"/>
            <ac:graphicFrameMk id="4101" creationId="{34B6A324-08CC-4C17-817B-20FE0ACA02F8}"/>
          </ac:graphicFrameMkLst>
        </pc:graphicFrameChg>
        <pc:picChg chg="add">
          <ac:chgData name="Zeini, Mariam M." userId="fb302b2c-584f-49eb-8158-f1abad9b9c62" providerId="ADAL" clId="{CF7FA04E-DC7C-4D77-99B7-5A024FA62939}" dt="2020-06-08T23:38:57.242" v="158" actId="26606"/>
          <ac:picMkLst>
            <pc:docMk/>
            <pc:sldMk cId="0" sldId="314"/>
            <ac:picMk id="77" creationId="{7BB94C57-FDF3-45A3-9D1F-904523D795D4}"/>
          </ac:picMkLst>
        </pc:picChg>
        <pc:picChg chg="add">
          <ac:chgData name="Zeini, Mariam M." userId="fb302b2c-584f-49eb-8158-f1abad9b9c62" providerId="ADAL" clId="{CF7FA04E-DC7C-4D77-99B7-5A024FA62939}" dt="2020-06-08T23:38:57.242" v="158" actId="26606"/>
          <ac:picMkLst>
            <pc:docMk/>
            <pc:sldMk cId="0" sldId="314"/>
            <ac:picMk id="79" creationId="{6AEBDF1A-221A-4497-BBA9-57A70D161510}"/>
          </ac:picMkLst>
        </pc:picChg>
      </pc:sldChg>
      <pc:sldChg chg="modSp modAnim">
        <pc:chgData name="Zeini, Mariam M." userId="fb302b2c-584f-49eb-8158-f1abad9b9c62" providerId="ADAL" clId="{CF7FA04E-DC7C-4D77-99B7-5A024FA62939}" dt="2020-06-09T00:01:01.484" v="1396" actId="20577"/>
        <pc:sldMkLst>
          <pc:docMk/>
          <pc:sldMk cId="0" sldId="315"/>
        </pc:sldMkLst>
        <pc:spChg chg="mod">
          <ac:chgData name="Zeini, Mariam M." userId="fb302b2c-584f-49eb-8158-f1abad9b9c62" providerId="ADAL" clId="{CF7FA04E-DC7C-4D77-99B7-5A024FA62939}" dt="2020-06-09T00:01:01.484" v="1396" actId="20577"/>
          <ac:spMkLst>
            <pc:docMk/>
            <pc:sldMk cId="0" sldId="315"/>
            <ac:spMk id="5123" creationId="{AB956A8C-C5A4-4E52-88C4-B32083BCD936}"/>
          </ac:spMkLst>
        </pc:spChg>
        <pc:picChg chg="mod">
          <ac:chgData name="Zeini, Mariam M." userId="fb302b2c-584f-49eb-8158-f1abad9b9c62" providerId="ADAL" clId="{CF7FA04E-DC7C-4D77-99B7-5A024FA62939}" dt="2020-06-08T23:53:01.005" v="878" actId="1076"/>
          <ac:picMkLst>
            <pc:docMk/>
            <pc:sldMk cId="0" sldId="315"/>
            <ac:picMk id="4" creationId="{1748DBA2-AA44-4C28-8F25-F906D6836920}"/>
          </ac:picMkLst>
        </pc:picChg>
      </pc:sldChg>
      <pc:sldChg chg="modSp modNotesTx">
        <pc:chgData name="Zeini, Mariam M." userId="fb302b2c-584f-49eb-8158-f1abad9b9c62" providerId="ADAL" clId="{CF7FA04E-DC7C-4D77-99B7-5A024FA62939}" dt="2020-06-08T23:55:16.201" v="932" actId="20577"/>
        <pc:sldMkLst>
          <pc:docMk/>
          <pc:sldMk cId="0" sldId="316"/>
        </pc:sldMkLst>
        <pc:spChg chg="mod">
          <ac:chgData name="Zeini, Mariam M." userId="fb302b2c-584f-49eb-8158-f1abad9b9c62" providerId="ADAL" clId="{CF7FA04E-DC7C-4D77-99B7-5A024FA62939}" dt="2020-06-08T23:55:16.201" v="932" actId="20577"/>
          <ac:spMkLst>
            <pc:docMk/>
            <pc:sldMk cId="0" sldId="316"/>
            <ac:spMk id="3" creationId="{D9F78B32-047C-4BCC-9D85-CAF598400C6A}"/>
          </ac:spMkLst>
        </pc:spChg>
        <pc:spChg chg="mod">
          <ac:chgData name="Zeini, Mariam M." userId="fb302b2c-584f-49eb-8158-f1abad9b9c62" providerId="ADAL" clId="{CF7FA04E-DC7C-4D77-99B7-5A024FA62939}" dt="2020-06-08T23:54:36.294" v="922" actId="20577"/>
          <ac:spMkLst>
            <pc:docMk/>
            <pc:sldMk cId="0" sldId="316"/>
            <ac:spMk id="6146" creationId="{B1D0F9E2-6B9F-4D03-821C-2C70C76E6A17}"/>
          </ac:spMkLst>
        </pc:spChg>
      </pc:sldChg>
      <pc:sldChg chg="modSp modNotesTx">
        <pc:chgData name="Zeini, Mariam M." userId="fb302b2c-584f-49eb-8158-f1abad9b9c62" providerId="ADAL" clId="{CF7FA04E-DC7C-4D77-99B7-5A024FA62939}" dt="2020-06-08T23:54:56.494" v="924" actId="20577"/>
        <pc:sldMkLst>
          <pc:docMk/>
          <pc:sldMk cId="0" sldId="317"/>
        </pc:sldMkLst>
        <pc:spChg chg="mod">
          <ac:chgData name="Zeini, Mariam M." userId="fb302b2c-584f-49eb-8158-f1abad9b9c62" providerId="ADAL" clId="{CF7FA04E-DC7C-4D77-99B7-5A024FA62939}" dt="2020-06-08T23:54:47.705" v="923" actId="20577"/>
          <ac:spMkLst>
            <pc:docMk/>
            <pc:sldMk cId="0" sldId="317"/>
            <ac:spMk id="4" creationId="{56F2B9DD-0439-4DA8-9F64-A227CAC74F75}"/>
          </ac:spMkLst>
        </pc:spChg>
      </pc:sldChg>
      <pc:sldChg chg="modSp del">
        <pc:chgData name="Zeini, Mariam M." userId="fb302b2c-584f-49eb-8158-f1abad9b9c62" providerId="ADAL" clId="{CF7FA04E-DC7C-4D77-99B7-5A024FA62939}" dt="2020-06-08T23:59:05.732" v="1199" actId="2696"/>
        <pc:sldMkLst>
          <pc:docMk/>
          <pc:sldMk cId="0" sldId="318"/>
        </pc:sldMkLst>
        <pc:spChg chg="mod">
          <ac:chgData name="Zeini, Mariam M." userId="fb302b2c-584f-49eb-8158-f1abad9b9c62" providerId="ADAL" clId="{CF7FA04E-DC7C-4D77-99B7-5A024FA62939}" dt="2020-06-08T23:36:52.476" v="5" actId="1076"/>
          <ac:spMkLst>
            <pc:docMk/>
            <pc:sldMk cId="0" sldId="318"/>
            <ac:spMk id="9219" creationId="{2F27CAD3-1AE1-42B0-BC45-89EDB8F9F842}"/>
          </ac:spMkLst>
        </pc:spChg>
      </pc:sldChg>
      <pc:sldChg chg="addSp modSp mod setBg">
        <pc:chgData name="Zeini, Mariam M." userId="fb302b2c-584f-49eb-8158-f1abad9b9c62" providerId="ADAL" clId="{CF7FA04E-DC7C-4D77-99B7-5A024FA62939}" dt="2020-06-08T23:59:15.050" v="1200" actId="26606"/>
        <pc:sldMkLst>
          <pc:docMk/>
          <pc:sldMk cId="0" sldId="319"/>
        </pc:sldMkLst>
        <pc:spChg chg="add">
          <ac:chgData name="Zeini, Mariam M." userId="fb302b2c-584f-49eb-8158-f1abad9b9c62" providerId="ADAL" clId="{CF7FA04E-DC7C-4D77-99B7-5A024FA62939}" dt="2020-06-08T23:59:15.050" v="1200" actId="26606"/>
          <ac:spMkLst>
            <pc:docMk/>
            <pc:sldMk cId="0" sldId="319"/>
            <ac:spMk id="75" creationId="{2BFD9BBE-CACA-434E-973B-903707B17660}"/>
          </ac:spMkLst>
        </pc:spChg>
        <pc:spChg chg="add">
          <ac:chgData name="Zeini, Mariam M." userId="fb302b2c-584f-49eb-8158-f1abad9b9c62" providerId="ADAL" clId="{CF7FA04E-DC7C-4D77-99B7-5A024FA62939}" dt="2020-06-08T23:59:15.050" v="1200" actId="26606"/>
          <ac:spMkLst>
            <pc:docMk/>
            <pc:sldMk cId="0" sldId="319"/>
            <ac:spMk id="77" creationId="{DA335373-4C5E-45BD-8EFF-190A1E76CD89}"/>
          </ac:spMkLst>
        </pc:spChg>
        <pc:spChg chg="mod">
          <ac:chgData name="Zeini, Mariam M." userId="fb302b2c-584f-49eb-8158-f1abad9b9c62" providerId="ADAL" clId="{CF7FA04E-DC7C-4D77-99B7-5A024FA62939}" dt="2020-06-08T23:59:15.050" v="1200" actId="26606"/>
          <ac:spMkLst>
            <pc:docMk/>
            <pc:sldMk cId="0" sldId="319"/>
            <ac:spMk id="9218" creationId="{AF93188D-7CA2-4D95-A573-198E5424383E}"/>
          </ac:spMkLst>
        </pc:spChg>
        <pc:graphicFrameChg chg="mod modGraphic">
          <ac:chgData name="Zeini, Mariam M." userId="fb302b2c-584f-49eb-8158-f1abad9b9c62" providerId="ADAL" clId="{CF7FA04E-DC7C-4D77-99B7-5A024FA62939}" dt="2020-06-08T23:59:15.050" v="1200" actId="26606"/>
          <ac:graphicFrameMkLst>
            <pc:docMk/>
            <pc:sldMk cId="0" sldId="319"/>
            <ac:graphicFrameMk id="5" creationId="{E6952589-1684-4844-81EA-76D06447F33D}"/>
          </ac:graphicFrameMkLst>
        </pc:graphicFrameChg>
        <pc:picChg chg="add">
          <ac:chgData name="Zeini, Mariam M." userId="fb302b2c-584f-49eb-8158-f1abad9b9c62" providerId="ADAL" clId="{CF7FA04E-DC7C-4D77-99B7-5A024FA62939}" dt="2020-06-08T23:59:15.050" v="1200" actId="26606"/>
          <ac:picMkLst>
            <pc:docMk/>
            <pc:sldMk cId="0" sldId="319"/>
            <ac:picMk id="71" creationId="{25496B42-CC46-4183-B481-887CD3E8C725}"/>
          </ac:picMkLst>
        </pc:picChg>
        <pc:picChg chg="add">
          <ac:chgData name="Zeini, Mariam M." userId="fb302b2c-584f-49eb-8158-f1abad9b9c62" providerId="ADAL" clId="{CF7FA04E-DC7C-4D77-99B7-5A024FA62939}" dt="2020-06-08T23:59:15.050" v="1200" actId="26606"/>
          <ac:picMkLst>
            <pc:docMk/>
            <pc:sldMk cId="0" sldId="319"/>
            <ac:picMk id="73" creationId="{E2758CE0-F916-4DCE-88D1-71430BE441B2}"/>
          </ac:picMkLst>
        </pc:picChg>
        <pc:picChg chg="add">
          <ac:chgData name="Zeini, Mariam M." userId="fb302b2c-584f-49eb-8158-f1abad9b9c62" providerId="ADAL" clId="{CF7FA04E-DC7C-4D77-99B7-5A024FA62939}" dt="2020-06-08T23:59:15.050" v="1200" actId="26606"/>
          <ac:picMkLst>
            <pc:docMk/>
            <pc:sldMk cId="0" sldId="319"/>
            <ac:picMk id="79" creationId="{FC559A65-05EE-4AF2-8C3B-B051D7A2AE2D}"/>
          </ac:picMkLst>
        </pc:picChg>
      </pc:sldChg>
      <pc:sldChg chg="addSp modSp mod ord setBg">
        <pc:chgData name="Zeini, Mariam M." userId="fb302b2c-584f-49eb-8158-f1abad9b9c62" providerId="ADAL" clId="{CF7FA04E-DC7C-4D77-99B7-5A024FA62939}" dt="2020-06-08T23:59:32.816" v="1202" actId="26606"/>
        <pc:sldMkLst>
          <pc:docMk/>
          <pc:sldMk cId="0" sldId="320"/>
        </pc:sldMkLst>
        <pc:spChg chg="add">
          <ac:chgData name="Zeini, Mariam M." userId="fb302b2c-584f-49eb-8158-f1abad9b9c62" providerId="ADAL" clId="{CF7FA04E-DC7C-4D77-99B7-5A024FA62939}" dt="2020-06-08T23:59:32.816" v="1202" actId="26606"/>
          <ac:spMkLst>
            <pc:docMk/>
            <pc:sldMk cId="0" sldId="320"/>
            <ac:spMk id="75" creationId="{2BFD9BBE-CACA-434E-973B-903707B17660}"/>
          </ac:spMkLst>
        </pc:spChg>
        <pc:spChg chg="add">
          <ac:chgData name="Zeini, Mariam M." userId="fb302b2c-584f-49eb-8158-f1abad9b9c62" providerId="ADAL" clId="{CF7FA04E-DC7C-4D77-99B7-5A024FA62939}" dt="2020-06-08T23:59:32.816" v="1202" actId="26606"/>
          <ac:spMkLst>
            <pc:docMk/>
            <pc:sldMk cId="0" sldId="320"/>
            <ac:spMk id="77" creationId="{DA335373-4C5E-45BD-8EFF-190A1E76CD89}"/>
          </ac:spMkLst>
        </pc:spChg>
        <pc:spChg chg="mod">
          <ac:chgData name="Zeini, Mariam M." userId="fb302b2c-584f-49eb-8158-f1abad9b9c62" providerId="ADAL" clId="{CF7FA04E-DC7C-4D77-99B7-5A024FA62939}" dt="2020-06-08T23:59:32.816" v="1202" actId="26606"/>
          <ac:spMkLst>
            <pc:docMk/>
            <pc:sldMk cId="0" sldId="320"/>
            <ac:spMk id="11266" creationId="{04FBB692-44B6-4899-8E6B-224DE9FDD62B}"/>
          </ac:spMkLst>
        </pc:spChg>
        <pc:graphicFrameChg chg="mod modGraphic">
          <ac:chgData name="Zeini, Mariam M." userId="fb302b2c-584f-49eb-8158-f1abad9b9c62" providerId="ADAL" clId="{CF7FA04E-DC7C-4D77-99B7-5A024FA62939}" dt="2020-06-08T23:59:32.816" v="1202" actId="26606"/>
          <ac:graphicFrameMkLst>
            <pc:docMk/>
            <pc:sldMk cId="0" sldId="320"/>
            <ac:graphicFrameMk id="4" creationId="{8A3F8897-5EB1-4074-B15D-3FA580A94944}"/>
          </ac:graphicFrameMkLst>
        </pc:graphicFrameChg>
        <pc:picChg chg="add">
          <ac:chgData name="Zeini, Mariam M." userId="fb302b2c-584f-49eb-8158-f1abad9b9c62" providerId="ADAL" clId="{CF7FA04E-DC7C-4D77-99B7-5A024FA62939}" dt="2020-06-08T23:59:32.816" v="1202" actId="26606"/>
          <ac:picMkLst>
            <pc:docMk/>
            <pc:sldMk cId="0" sldId="320"/>
            <ac:picMk id="71" creationId="{25496B42-CC46-4183-B481-887CD3E8C725}"/>
          </ac:picMkLst>
        </pc:picChg>
        <pc:picChg chg="add">
          <ac:chgData name="Zeini, Mariam M." userId="fb302b2c-584f-49eb-8158-f1abad9b9c62" providerId="ADAL" clId="{CF7FA04E-DC7C-4D77-99B7-5A024FA62939}" dt="2020-06-08T23:59:32.816" v="1202" actId="26606"/>
          <ac:picMkLst>
            <pc:docMk/>
            <pc:sldMk cId="0" sldId="320"/>
            <ac:picMk id="73" creationId="{E2758CE0-F916-4DCE-88D1-71430BE441B2}"/>
          </ac:picMkLst>
        </pc:picChg>
        <pc:picChg chg="add">
          <ac:chgData name="Zeini, Mariam M." userId="fb302b2c-584f-49eb-8158-f1abad9b9c62" providerId="ADAL" clId="{CF7FA04E-DC7C-4D77-99B7-5A024FA62939}" dt="2020-06-08T23:59:32.816" v="1202" actId="26606"/>
          <ac:picMkLst>
            <pc:docMk/>
            <pc:sldMk cId="0" sldId="320"/>
            <ac:picMk id="79" creationId="{FC559A65-05EE-4AF2-8C3B-B051D7A2AE2D}"/>
          </ac:picMkLst>
        </pc:picChg>
      </pc:sldChg>
      <pc:sldChg chg="modSp modAnim modNotesTx">
        <pc:chgData name="Zeini, Mariam M." userId="fb302b2c-584f-49eb-8158-f1abad9b9c62" providerId="ADAL" clId="{CF7FA04E-DC7C-4D77-99B7-5A024FA62939}" dt="2020-06-10T02:43:10.794" v="1893" actId="20577"/>
        <pc:sldMkLst>
          <pc:docMk/>
          <pc:sldMk cId="0" sldId="321"/>
        </pc:sldMkLst>
        <pc:spChg chg="mod">
          <ac:chgData name="Zeini, Mariam M." userId="fb302b2c-584f-49eb-8158-f1abad9b9c62" providerId="ADAL" clId="{CF7FA04E-DC7C-4D77-99B7-5A024FA62939}" dt="2020-06-10T02:43:10.794" v="1893" actId="20577"/>
          <ac:spMkLst>
            <pc:docMk/>
            <pc:sldMk cId="0" sldId="321"/>
            <ac:spMk id="13315" creationId="{0B2836E8-340B-41D4-9CA0-1595364E4021}"/>
          </ac:spMkLst>
        </pc:spChg>
      </pc:sldChg>
      <pc:sldChg chg="addSp modSp modNotesTx">
        <pc:chgData name="Zeini, Mariam M." userId="fb302b2c-584f-49eb-8158-f1abad9b9c62" providerId="ADAL" clId="{CF7FA04E-DC7C-4D77-99B7-5A024FA62939}" dt="2020-06-10T02:42:46.356" v="1892" actId="20577"/>
        <pc:sldMkLst>
          <pc:docMk/>
          <pc:sldMk cId="0" sldId="322"/>
        </pc:sldMkLst>
        <pc:spChg chg="add mod">
          <ac:chgData name="Zeini, Mariam M." userId="fb302b2c-584f-49eb-8158-f1abad9b9c62" providerId="ADAL" clId="{CF7FA04E-DC7C-4D77-99B7-5A024FA62939}" dt="2020-06-10T02:42:01.575" v="1879" actId="1076"/>
          <ac:spMkLst>
            <pc:docMk/>
            <pc:sldMk cId="0" sldId="322"/>
            <ac:spMk id="2" creationId="{F36B7EBD-B7C7-422F-BE84-32A709587D0A}"/>
          </ac:spMkLst>
        </pc:spChg>
        <pc:spChg chg="add mod">
          <ac:chgData name="Zeini, Mariam M." userId="fb302b2c-584f-49eb-8158-f1abad9b9c62" providerId="ADAL" clId="{CF7FA04E-DC7C-4D77-99B7-5A024FA62939}" dt="2020-06-09T00:22:48.763" v="1878" actId="1076"/>
          <ac:spMkLst>
            <pc:docMk/>
            <pc:sldMk cId="0" sldId="322"/>
            <ac:spMk id="3" creationId="{0BBF22E8-5467-47B2-93CA-78397F32A377}"/>
          </ac:spMkLst>
        </pc:spChg>
        <pc:spChg chg="add mod">
          <ac:chgData name="Zeini, Mariam M." userId="fb302b2c-584f-49eb-8158-f1abad9b9c62" providerId="ADAL" clId="{CF7FA04E-DC7C-4D77-99B7-5A024FA62939}" dt="2020-06-10T02:42:42.727" v="1890" actId="14100"/>
          <ac:spMkLst>
            <pc:docMk/>
            <pc:sldMk cId="0" sldId="322"/>
            <ac:spMk id="4" creationId="{CAE68F3B-B8B4-4059-99F7-012FC907618C}"/>
          </ac:spMkLst>
        </pc:spChg>
      </pc:sldChg>
      <pc:sldChg chg="addSp delSp modSp mod setBg">
        <pc:chgData name="Zeini, Mariam M." userId="fb302b2c-584f-49eb-8158-f1abad9b9c62" providerId="ADAL" clId="{CF7FA04E-DC7C-4D77-99B7-5A024FA62939}" dt="2020-06-10T02:44:25.139" v="1985" actId="26606"/>
        <pc:sldMkLst>
          <pc:docMk/>
          <pc:sldMk cId="0" sldId="323"/>
        </pc:sldMkLst>
        <pc:spChg chg="mod">
          <ac:chgData name="Zeini, Mariam M." userId="fb302b2c-584f-49eb-8158-f1abad9b9c62" providerId="ADAL" clId="{CF7FA04E-DC7C-4D77-99B7-5A024FA62939}" dt="2020-06-10T02:44:25.139" v="1985" actId="26606"/>
          <ac:spMkLst>
            <pc:docMk/>
            <pc:sldMk cId="0" sldId="323"/>
            <ac:spMk id="2" creationId="{F08594FF-2748-4C58-A8B0-A562E7B24E17}"/>
          </ac:spMkLst>
        </pc:spChg>
        <pc:spChg chg="add">
          <ac:chgData name="Zeini, Mariam M." userId="fb302b2c-584f-49eb-8158-f1abad9b9c62" providerId="ADAL" clId="{CF7FA04E-DC7C-4D77-99B7-5A024FA62939}" dt="2020-06-10T02:44:25.139" v="1985" actId="26606"/>
          <ac:spMkLst>
            <pc:docMk/>
            <pc:sldMk cId="0" sldId="323"/>
            <ac:spMk id="73" creationId="{3A9C15D4-2EE7-4D05-B87C-91D1F3B9604B}"/>
          </ac:spMkLst>
        </pc:spChg>
        <pc:spChg chg="add">
          <ac:chgData name="Zeini, Mariam M." userId="fb302b2c-584f-49eb-8158-f1abad9b9c62" providerId="ADAL" clId="{CF7FA04E-DC7C-4D77-99B7-5A024FA62939}" dt="2020-06-10T02:44:25.139" v="1985" actId="26606"/>
          <ac:spMkLst>
            <pc:docMk/>
            <pc:sldMk cId="0" sldId="323"/>
            <ac:spMk id="75" creationId="{4ED7B0FB-9654-4441-9545-02D458B68620}"/>
          </ac:spMkLst>
        </pc:spChg>
        <pc:spChg chg="del mod">
          <ac:chgData name="Zeini, Mariam M." userId="fb302b2c-584f-49eb-8158-f1abad9b9c62" providerId="ADAL" clId="{CF7FA04E-DC7C-4D77-99B7-5A024FA62939}" dt="2020-06-10T02:44:25.139" v="1985" actId="26606"/>
          <ac:spMkLst>
            <pc:docMk/>
            <pc:sldMk cId="0" sldId="323"/>
            <ac:spMk id="15363" creationId="{836469A9-F9C0-4381-BED8-0238B850CDE9}"/>
          </ac:spMkLst>
        </pc:spChg>
        <pc:graphicFrameChg chg="add">
          <ac:chgData name="Zeini, Mariam M." userId="fb302b2c-584f-49eb-8158-f1abad9b9c62" providerId="ADAL" clId="{CF7FA04E-DC7C-4D77-99B7-5A024FA62939}" dt="2020-06-10T02:44:25.139" v="1985" actId="26606"/>
          <ac:graphicFrameMkLst>
            <pc:docMk/>
            <pc:sldMk cId="0" sldId="323"/>
            <ac:graphicFrameMk id="15365" creationId="{82D80C3A-7265-420B-832B-E9B512F2532A}"/>
          </ac:graphicFrameMkLst>
        </pc:graphicFrameChg>
        <pc:picChg chg="add">
          <ac:chgData name="Zeini, Mariam M." userId="fb302b2c-584f-49eb-8158-f1abad9b9c62" providerId="ADAL" clId="{CF7FA04E-DC7C-4D77-99B7-5A024FA62939}" dt="2020-06-10T02:44:25.139" v="1985" actId="26606"/>
          <ac:picMkLst>
            <pc:docMk/>
            <pc:sldMk cId="0" sldId="323"/>
            <ac:picMk id="77" creationId="{7BB94C57-FDF3-45A3-9D1F-904523D795D4}"/>
          </ac:picMkLst>
        </pc:picChg>
        <pc:picChg chg="add">
          <ac:chgData name="Zeini, Mariam M." userId="fb302b2c-584f-49eb-8158-f1abad9b9c62" providerId="ADAL" clId="{CF7FA04E-DC7C-4D77-99B7-5A024FA62939}" dt="2020-06-10T02:44:25.139" v="1985" actId="26606"/>
          <ac:picMkLst>
            <pc:docMk/>
            <pc:sldMk cId="0" sldId="323"/>
            <ac:picMk id="79" creationId="{6AEBDF1A-221A-4497-BBA9-57A70D161510}"/>
          </ac:picMkLst>
        </pc:picChg>
      </pc:sldChg>
      <pc:sldChg chg="addSp delSp modSp mod setBg">
        <pc:chgData name="Zeini, Mariam M." userId="fb302b2c-584f-49eb-8158-f1abad9b9c62" providerId="ADAL" clId="{CF7FA04E-DC7C-4D77-99B7-5A024FA62939}" dt="2020-06-10T02:48:26.325" v="2284" actId="5793"/>
        <pc:sldMkLst>
          <pc:docMk/>
          <pc:sldMk cId="0" sldId="324"/>
        </pc:sldMkLst>
        <pc:spChg chg="add del mod">
          <ac:chgData name="Zeini, Mariam M." userId="fb302b2c-584f-49eb-8158-f1abad9b9c62" providerId="ADAL" clId="{CF7FA04E-DC7C-4D77-99B7-5A024FA62939}" dt="2020-06-10T02:46:19.882" v="2142" actId="26606"/>
          <ac:spMkLst>
            <pc:docMk/>
            <pc:sldMk cId="0" sldId="324"/>
            <ac:spMk id="3" creationId="{F5DFF972-9146-4DBD-8E79-A8B6BD936CEC}"/>
          </ac:spMkLst>
        </pc:spChg>
        <pc:spChg chg="add">
          <ac:chgData name="Zeini, Mariam M." userId="fb302b2c-584f-49eb-8158-f1abad9b9c62" providerId="ADAL" clId="{CF7FA04E-DC7C-4D77-99B7-5A024FA62939}" dt="2020-06-10T02:46:19.882" v="2142" actId="26606"/>
          <ac:spMkLst>
            <pc:docMk/>
            <pc:sldMk cId="0" sldId="324"/>
            <ac:spMk id="72" creationId="{3A9C15D4-2EE7-4D05-B87C-91D1F3B9604B}"/>
          </ac:spMkLst>
        </pc:spChg>
        <pc:spChg chg="add">
          <ac:chgData name="Zeini, Mariam M." userId="fb302b2c-584f-49eb-8158-f1abad9b9c62" providerId="ADAL" clId="{CF7FA04E-DC7C-4D77-99B7-5A024FA62939}" dt="2020-06-10T02:46:19.882" v="2142" actId="26606"/>
          <ac:spMkLst>
            <pc:docMk/>
            <pc:sldMk cId="0" sldId="324"/>
            <ac:spMk id="74" creationId="{4ED7B0FB-9654-4441-9545-02D458B68620}"/>
          </ac:spMkLst>
        </pc:spChg>
        <pc:spChg chg="mod">
          <ac:chgData name="Zeini, Mariam M." userId="fb302b2c-584f-49eb-8158-f1abad9b9c62" providerId="ADAL" clId="{CF7FA04E-DC7C-4D77-99B7-5A024FA62939}" dt="2020-06-10T02:46:19.882" v="2142" actId="26606"/>
          <ac:spMkLst>
            <pc:docMk/>
            <pc:sldMk cId="0" sldId="324"/>
            <ac:spMk id="16386" creationId="{A8C96DB8-44BD-4247-A26C-0AE32B229F9F}"/>
          </ac:spMkLst>
        </pc:spChg>
        <pc:graphicFrameChg chg="add del">
          <ac:chgData name="Zeini, Mariam M." userId="fb302b2c-584f-49eb-8158-f1abad9b9c62" providerId="ADAL" clId="{CF7FA04E-DC7C-4D77-99B7-5A024FA62939}" dt="2020-06-10T02:45:02.911" v="1987" actId="26606"/>
          <ac:graphicFrameMkLst>
            <pc:docMk/>
            <pc:sldMk cId="0" sldId="324"/>
            <ac:graphicFrameMk id="16388" creationId="{37C14A6F-D90E-43E4-B268-4C6556F760C1}"/>
          </ac:graphicFrameMkLst>
        </pc:graphicFrameChg>
        <pc:graphicFrameChg chg="add mod">
          <ac:chgData name="Zeini, Mariam M." userId="fb302b2c-584f-49eb-8158-f1abad9b9c62" providerId="ADAL" clId="{CF7FA04E-DC7C-4D77-99B7-5A024FA62939}" dt="2020-06-10T02:48:26.325" v="2284" actId="5793"/>
          <ac:graphicFrameMkLst>
            <pc:docMk/>
            <pc:sldMk cId="0" sldId="324"/>
            <ac:graphicFrameMk id="16389" creationId="{DB2BDE0C-A361-45D7-9E1A-D64510B5AF83}"/>
          </ac:graphicFrameMkLst>
        </pc:graphicFrameChg>
        <pc:picChg chg="add">
          <ac:chgData name="Zeini, Mariam M." userId="fb302b2c-584f-49eb-8158-f1abad9b9c62" providerId="ADAL" clId="{CF7FA04E-DC7C-4D77-99B7-5A024FA62939}" dt="2020-06-10T02:46:19.882" v="2142" actId="26606"/>
          <ac:picMkLst>
            <pc:docMk/>
            <pc:sldMk cId="0" sldId="324"/>
            <ac:picMk id="76" creationId="{7BB94C57-FDF3-45A3-9D1F-904523D795D4}"/>
          </ac:picMkLst>
        </pc:picChg>
        <pc:picChg chg="add">
          <ac:chgData name="Zeini, Mariam M." userId="fb302b2c-584f-49eb-8158-f1abad9b9c62" providerId="ADAL" clId="{CF7FA04E-DC7C-4D77-99B7-5A024FA62939}" dt="2020-06-10T02:46:19.882" v="2142" actId="26606"/>
          <ac:picMkLst>
            <pc:docMk/>
            <pc:sldMk cId="0" sldId="324"/>
            <ac:picMk id="78" creationId="{6AEBDF1A-221A-4497-BBA9-57A70D161510}"/>
          </ac:picMkLst>
        </pc:picChg>
      </pc:sldChg>
      <pc:sldChg chg="addSp delSp modSp mod setBg">
        <pc:chgData name="Zeini, Mariam M." userId="fb302b2c-584f-49eb-8158-f1abad9b9c62" providerId="ADAL" clId="{CF7FA04E-DC7C-4D77-99B7-5A024FA62939}" dt="2020-06-10T02:59:18.878" v="2773" actId="26606"/>
        <pc:sldMkLst>
          <pc:docMk/>
          <pc:sldMk cId="0" sldId="325"/>
        </pc:sldMkLst>
        <pc:spChg chg="del">
          <ac:chgData name="Zeini, Mariam M." userId="fb302b2c-584f-49eb-8158-f1abad9b9c62" providerId="ADAL" clId="{CF7FA04E-DC7C-4D77-99B7-5A024FA62939}" dt="2020-06-10T02:53:29.400" v="2507" actId="26606"/>
          <ac:spMkLst>
            <pc:docMk/>
            <pc:sldMk cId="0" sldId="325"/>
            <ac:spMk id="3" creationId="{C68E51CC-C5FC-47EC-A39D-FA34B73FAFDE}"/>
          </ac:spMkLst>
        </pc:spChg>
        <pc:spChg chg="add del">
          <ac:chgData name="Zeini, Mariam M." userId="fb302b2c-584f-49eb-8158-f1abad9b9c62" providerId="ADAL" clId="{CF7FA04E-DC7C-4D77-99B7-5A024FA62939}" dt="2020-06-10T02:59:18.878" v="2773" actId="26606"/>
          <ac:spMkLst>
            <pc:docMk/>
            <pc:sldMk cId="0" sldId="325"/>
            <ac:spMk id="72" creationId="{3A9C15D4-2EE7-4D05-B87C-91D1F3B9604B}"/>
          </ac:spMkLst>
        </pc:spChg>
        <pc:spChg chg="add del">
          <ac:chgData name="Zeini, Mariam M." userId="fb302b2c-584f-49eb-8158-f1abad9b9c62" providerId="ADAL" clId="{CF7FA04E-DC7C-4D77-99B7-5A024FA62939}" dt="2020-06-10T02:59:18.878" v="2773" actId="26606"/>
          <ac:spMkLst>
            <pc:docMk/>
            <pc:sldMk cId="0" sldId="325"/>
            <ac:spMk id="74" creationId="{4ED7B0FB-9654-4441-9545-02D458B68620}"/>
          </ac:spMkLst>
        </pc:spChg>
        <pc:spChg chg="add">
          <ac:chgData name="Zeini, Mariam M." userId="fb302b2c-584f-49eb-8158-f1abad9b9c62" providerId="ADAL" clId="{CF7FA04E-DC7C-4D77-99B7-5A024FA62939}" dt="2020-06-10T02:59:18.878" v="2773" actId="26606"/>
          <ac:spMkLst>
            <pc:docMk/>
            <pc:sldMk cId="0" sldId="325"/>
            <ac:spMk id="137" creationId="{3A9C15D4-2EE7-4D05-B87C-91D1F3B9604B}"/>
          </ac:spMkLst>
        </pc:spChg>
        <pc:spChg chg="add">
          <ac:chgData name="Zeini, Mariam M." userId="fb302b2c-584f-49eb-8158-f1abad9b9c62" providerId="ADAL" clId="{CF7FA04E-DC7C-4D77-99B7-5A024FA62939}" dt="2020-06-10T02:59:18.878" v="2773" actId="26606"/>
          <ac:spMkLst>
            <pc:docMk/>
            <pc:sldMk cId="0" sldId="325"/>
            <ac:spMk id="139" creationId="{4ED7B0FB-9654-4441-9545-02D458B68620}"/>
          </ac:spMkLst>
        </pc:spChg>
        <pc:spChg chg="mod">
          <ac:chgData name="Zeini, Mariam M." userId="fb302b2c-584f-49eb-8158-f1abad9b9c62" providerId="ADAL" clId="{CF7FA04E-DC7C-4D77-99B7-5A024FA62939}" dt="2020-06-10T02:53:29.400" v="2507" actId="26606"/>
          <ac:spMkLst>
            <pc:docMk/>
            <pc:sldMk cId="0" sldId="325"/>
            <ac:spMk id="17410" creationId="{749EA2C9-DC23-4D6A-A7D7-98535D5A3323}"/>
          </ac:spMkLst>
        </pc:spChg>
        <pc:graphicFrameChg chg="add mod modGraphic">
          <ac:chgData name="Zeini, Mariam M." userId="fb302b2c-584f-49eb-8158-f1abad9b9c62" providerId="ADAL" clId="{CF7FA04E-DC7C-4D77-99B7-5A024FA62939}" dt="2020-06-10T02:59:18.878" v="2773" actId="26606"/>
          <ac:graphicFrameMkLst>
            <pc:docMk/>
            <pc:sldMk cId="0" sldId="325"/>
            <ac:graphicFrameMk id="17412" creationId="{9A9E35BA-185E-423D-8E29-81626F9EDF14}"/>
          </ac:graphicFrameMkLst>
        </pc:graphicFrameChg>
        <pc:picChg chg="add del">
          <ac:chgData name="Zeini, Mariam M." userId="fb302b2c-584f-49eb-8158-f1abad9b9c62" providerId="ADAL" clId="{CF7FA04E-DC7C-4D77-99B7-5A024FA62939}" dt="2020-06-10T02:59:18.878" v="2773" actId="26606"/>
          <ac:picMkLst>
            <pc:docMk/>
            <pc:sldMk cId="0" sldId="325"/>
            <ac:picMk id="76" creationId="{7BB94C57-FDF3-45A3-9D1F-904523D795D4}"/>
          </ac:picMkLst>
        </pc:picChg>
        <pc:picChg chg="add del">
          <ac:chgData name="Zeini, Mariam M." userId="fb302b2c-584f-49eb-8158-f1abad9b9c62" providerId="ADAL" clId="{CF7FA04E-DC7C-4D77-99B7-5A024FA62939}" dt="2020-06-10T02:59:18.878" v="2773" actId="26606"/>
          <ac:picMkLst>
            <pc:docMk/>
            <pc:sldMk cId="0" sldId="325"/>
            <ac:picMk id="78" creationId="{6AEBDF1A-221A-4497-BBA9-57A70D161510}"/>
          </ac:picMkLst>
        </pc:picChg>
        <pc:picChg chg="add">
          <ac:chgData name="Zeini, Mariam M." userId="fb302b2c-584f-49eb-8158-f1abad9b9c62" providerId="ADAL" clId="{CF7FA04E-DC7C-4D77-99B7-5A024FA62939}" dt="2020-06-10T02:59:18.878" v="2773" actId="26606"/>
          <ac:picMkLst>
            <pc:docMk/>
            <pc:sldMk cId="0" sldId="325"/>
            <ac:picMk id="141" creationId="{7BB94C57-FDF3-45A3-9D1F-904523D795D4}"/>
          </ac:picMkLst>
        </pc:picChg>
        <pc:picChg chg="add">
          <ac:chgData name="Zeini, Mariam M." userId="fb302b2c-584f-49eb-8158-f1abad9b9c62" providerId="ADAL" clId="{CF7FA04E-DC7C-4D77-99B7-5A024FA62939}" dt="2020-06-10T02:59:18.878" v="2773" actId="26606"/>
          <ac:picMkLst>
            <pc:docMk/>
            <pc:sldMk cId="0" sldId="325"/>
            <ac:picMk id="143" creationId="{6AEBDF1A-221A-4497-BBA9-57A70D161510}"/>
          </ac:picMkLst>
        </pc:picChg>
      </pc:sldChg>
      <pc:sldChg chg="modSp">
        <pc:chgData name="Zeini, Mariam M." userId="fb302b2c-584f-49eb-8158-f1abad9b9c62" providerId="ADAL" clId="{CF7FA04E-DC7C-4D77-99B7-5A024FA62939}" dt="2020-06-10T02:54:39.415" v="2646" actId="14734"/>
        <pc:sldMkLst>
          <pc:docMk/>
          <pc:sldMk cId="0" sldId="326"/>
        </pc:sldMkLst>
        <pc:graphicFrameChg chg="modGraphic">
          <ac:chgData name="Zeini, Mariam M." userId="fb302b2c-584f-49eb-8158-f1abad9b9c62" providerId="ADAL" clId="{CF7FA04E-DC7C-4D77-99B7-5A024FA62939}" dt="2020-06-10T02:54:39.415" v="2646" actId="14734"/>
          <ac:graphicFrameMkLst>
            <pc:docMk/>
            <pc:sldMk cId="0" sldId="326"/>
            <ac:graphicFrameMk id="5" creationId="{23827CB1-44D3-4C1C-BE48-8A31E73E3510}"/>
          </ac:graphicFrameMkLst>
        </pc:graphicFrameChg>
      </pc:sldChg>
      <pc:sldChg chg="addSp delSp modSp mod setBg modAnim">
        <pc:chgData name="Zeini, Mariam M." userId="fb302b2c-584f-49eb-8158-f1abad9b9c62" providerId="ADAL" clId="{CF7FA04E-DC7C-4D77-99B7-5A024FA62939}" dt="2020-06-10T02:52:40.171" v="2506"/>
        <pc:sldMkLst>
          <pc:docMk/>
          <pc:sldMk cId="0" sldId="327"/>
        </pc:sldMkLst>
        <pc:spChg chg="add mod">
          <ac:chgData name="Zeini, Mariam M." userId="fb302b2c-584f-49eb-8158-f1abad9b9c62" providerId="ADAL" clId="{CF7FA04E-DC7C-4D77-99B7-5A024FA62939}" dt="2020-06-10T02:52:28.059" v="2503" actId="1076"/>
          <ac:spMkLst>
            <pc:docMk/>
            <pc:sldMk cId="0" sldId="327"/>
            <ac:spMk id="4" creationId="{CD2E0536-6377-4F1A-9EEC-0027998B6A71}"/>
          </ac:spMkLst>
        </pc:spChg>
        <pc:spChg chg="add del">
          <ac:chgData name="Zeini, Mariam M." userId="fb302b2c-584f-49eb-8158-f1abad9b9c62" providerId="ADAL" clId="{CF7FA04E-DC7C-4D77-99B7-5A024FA62939}" dt="2020-06-10T02:50:13.104" v="2417" actId="26606"/>
          <ac:spMkLst>
            <pc:docMk/>
            <pc:sldMk cId="0" sldId="327"/>
            <ac:spMk id="72" creationId="{3A9C15D4-2EE7-4D05-B87C-91D1F3B9604B}"/>
          </ac:spMkLst>
        </pc:spChg>
        <pc:spChg chg="add del">
          <ac:chgData name="Zeini, Mariam M." userId="fb302b2c-584f-49eb-8158-f1abad9b9c62" providerId="ADAL" clId="{CF7FA04E-DC7C-4D77-99B7-5A024FA62939}" dt="2020-06-10T02:50:13.104" v="2417" actId="26606"/>
          <ac:spMkLst>
            <pc:docMk/>
            <pc:sldMk cId="0" sldId="327"/>
            <ac:spMk id="74" creationId="{4ED7B0FB-9654-4441-9545-02D458B68620}"/>
          </ac:spMkLst>
        </pc:spChg>
        <pc:spChg chg="mod">
          <ac:chgData name="Zeini, Mariam M." userId="fb302b2c-584f-49eb-8158-f1abad9b9c62" providerId="ADAL" clId="{CF7FA04E-DC7C-4D77-99B7-5A024FA62939}" dt="2020-06-10T02:50:13.104" v="2417" actId="26606"/>
          <ac:spMkLst>
            <pc:docMk/>
            <pc:sldMk cId="0" sldId="327"/>
            <ac:spMk id="19458" creationId="{8F18189F-68B9-4DC0-B077-38EB8142D493}"/>
          </ac:spMkLst>
        </pc:spChg>
        <pc:spChg chg="mod">
          <ac:chgData name="Zeini, Mariam M." userId="fb302b2c-584f-49eb-8158-f1abad9b9c62" providerId="ADAL" clId="{CF7FA04E-DC7C-4D77-99B7-5A024FA62939}" dt="2020-06-10T02:52:24.035" v="2501" actId="20577"/>
          <ac:spMkLst>
            <pc:docMk/>
            <pc:sldMk cId="0" sldId="327"/>
            <ac:spMk id="19459" creationId="{2B9BD23E-433B-4ACD-8436-E7DA8DD110AC}"/>
          </ac:spMkLst>
        </pc:spChg>
        <pc:picChg chg="add mod">
          <ac:chgData name="Zeini, Mariam M." userId="fb302b2c-584f-49eb-8158-f1abad9b9c62" providerId="ADAL" clId="{CF7FA04E-DC7C-4D77-99B7-5A024FA62939}" dt="2020-06-10T02:52:25.637" v="2502" actId="1076"/>
          <ac:picMkLst>
            <pc:docMk/>
            <pc:sldMk cId="0" sldId="327"/>
            <ac:picMk id="3" creationId="{A2049515-0251-47C8-A191-0C7E176A1E35}"/>
          </ac:picMkLst>
        </pc:picChg>
        <pc:picChg chg="add del">
          <ac:chgData name="Zeini, Mariam M." userId="fb302b2c-584f-49eb-8158-f1abad9b9c62" providerId="ADAL" clId="{CF7FA04E-DC7C-4D77-99B7-5A024FA62939}" dt="2020-06-10T02:50:13.104" v="2417" actId="26606"/>
          <ac:picMkLst>
            <pc:docMk/>
            <pc:sldMk cId="0" sldId="327"/>
            <ac:picMk id="76" creationId="{7BB94C57-FDF3-45A3-9D1F-904523D795D4}"/>
          </ac:picMkLst>
        </pc:picChg>
        <pc:picChg chg="add del">
          <ac:chgData name="Zeini, Mariam M." userId="fb302b2c-584f-49eb-8158-f1abad9b9c62" providerId="ADAL" clId="{CF7FA04E-DC7C-4D77-99B7-5A024FA62939}" dt="2020-06-10T02:50:13.104" v="2417" actId="26606"/>
          <ac:picMkLst>
            <pc:docMk/>
            <pc:sldMk cId="0" sldId="327"/>
            <ac:picMk id="78" creationId="{6AEBDF1A-221A-4497-BBA9-57A70D161510}"/>
          </ac:picMkLst>
        </pc:picChg>
      </pc:sldChg>
      <pc:sldChg chg="modSp">
        <pc:chgData name="Zeini, Mariam M." userId="fb302b2c-584f-49eb-8158-f1abad9b9c62" providerId="ADAL" clId="{CF7FA04E-DC7C-4D77-99B7-5A024FA62939}" dt="2020-06-10T02:55:13.950" v="2647" actId="20577"/>
        <pc:sldMkLst>
          <pc:docMk/>
          <pc:sldMk cId="0" sldId="328"/>
        </pc:sldMkLst>
        <pc:spChg chg="mod">
          <ac:chgData name="Zeini, Mariam M." userId="fb302b2c-584f-49eb-8158-f1abad9b9c62" providerId="ADAL" clId="{CF7FA04E-DC7C-4D77-99B7-5A024FA62939}" dt="2020-06-10T02:55:13.950" v="2647" actId="20577"/>
          <ac:spMkLst>
            <pc:docMk/>
            <pc:sldMk cId="0" sldId="328"/>
            <ac:spMk id="21507" creationId="{61B0C55B-C291-4468-A353-9D3E125B9095}"/>
          </ac:spMkLst>
        </pc:spChg>
      </pc:sldChg>
      <pc:sldChg chg="ord">
        <pc:chgData name="Zeini, Mariam M." userId="fb302b2c-584f-49eb-8158-f1abad9b9c62" providerId="ADAL" clId="{CF7FA04E-DC7C-4D77-99B7-5A024FA62939}" dt="2020-06-08T23:50:04.819" v="544"/>
        <pc:sldMkLst>
          <pc:docMk/>
          <pc:sldMk cId="0" sldId="330"/>
        </pc:sldMkLst>
      </pc:sldChg>
      <pc:sldChg chg="modSp">
        <pc:chgData name="Zeini, Mariam M." userId="fb302b2c-584f-49eb-8158-f1abad9b9c62" providerId="ADAL" clId="{CF7FA04E-DC7C-4D77-99B7-5A024FA62939}" dt="2020-06-09T00:10:48.231" v="1568" actId="20577"/>
        <pc:sldMkLst>
          <pc:docMk/>
          <pc:sldMk cId="0" sldId="331"/>
        </pc:sldMkLst>
        <pc:spChg chg="mod">
          <ac:chgData name="Zeini, Mariam M." userId="fb302b2c-584f-49eb-8158-f1abad9b9c62" providerId="ADAL" clId="{CF7FA04E-DC7C-4D77-99B7-5A024FA62939}" dt="2020-06-09T00:10:48.231" v="1568" actId="20577"/>
          <ac:spMkLst>
            <pc:docMk/>
            <pc:sldMk cId="0" sldId="331"/>
            <ac:spMk id="12291" creationId="{17545E65-BF97-4576-B6DB-C8B811B15C5C}"/>
          </ac:spMkLst>
        </pc:spChg>
      </pc:sldChg>
      <pc:sldChg chg="addSp delSp modSp mod setBg">
        <pc:chgData name="Zeini, Mariam M." userId="fb302b2c-584f-49eb-8158-f1abad9b9c62" providerId="ADAL" clId="{CF7FA04E-DC7C-4D77-99B7-5A024FA62939}" dt="2020-06-10T02:51:38.103" v="2452" actId="26606"/>
        <pc:sldMkLst>
          <pc:docMk/>
          <pc:sldMk cId="0" sldId="332"/>
        </pc:sldMkLst>
        <pc:spChg chg="add">
          <ac:chgData name="Zeini, Mariam M." userId="fb302b2c-584f-49eb-8158-f1abad9b9c62" providerId="ADAL" clId="{CF7FA04E-DC7C-4D77-99B7-5A024FA62939}" dt="2020-06-10T02:51:38.103" v="2452" actId="26606"/>
          <ac:spMkLst>
            <pc:docMk/>
            <pc:sldMk cId="0" sldId="332"/>
            <ac:spMk id="73" creationId="{3A9C15D4-2EE7-4D05-B87C-91D1F3B9604B}"/>
          </ac:spMkLst>
        </pc:spChg>
        <pc:spChg chg="add">
          <ac:chgData name="Zeini, Mariam M." userId="fb302b2c-584f-49eb-8158-f1abad9b9c62" providerId="ADAL" clId="{CF7FA04E-DC7C-4D77-99B7-5A024FA62939}" dt="2020-06-10T02:51:38.103" v="2452" actId="26606"/>
          <ac:spMkLst>
            <pc:docMk/>
            <pc:sldMk cId="0" sldId="332"/>
            <ac:spMk id="75" creationId="{4ED7B0FB-9654-4441-9545-02D458B68620}"/>
          </ac:spMkLst>
        </pc:spChg>
        <pc:spChg chg="mod">
          <ac:chgData name="Zeini, Mariam M." userId="fb302b2c-584f-49eb-8158-f1abad9b9c62" providerId="ADAL" clId="{CF7FA04E-DC7C-4D77-99B7-5A024FA62939}" dt="2020-06-10T02:51:38.103" v="2452" actId="26606"/>
          <ac:spMkLst>
            <pc:docMk/>
            <pc:sldMk cId="0" sldId="332"/>
            <ac:spMk id="20482" creationId="{BC75A79B-F507-4A90-81FE-E9122DDA9FBE}"/>
          </ac:spMkLst>
        </pc:spChg>
        <pc:spChg chg="del mod">
          <ac:chgData name="Zeini, Mariam M." userId="fb302b2c-584f-49eb-8158-f1abad9b9c62" providerId="ADAL" clId="{CF7FA04E-DC7C-4D77-99B7-5A024FA62939}" dt="2020-06-10T02:51:38.103" v="2452" actId="26606"/>
          <ac:spMkLst>
            <pc:docMk/>
            <pc:sldMk cId="0" sldId="332"/>
            <ac:spMk id="20483" creationId="{6C2938C3-9936-43BB-9BF8-8EAE2F556A26}"/>
          </ac:spMkLst>
        </pc:spChg>
        <pc:graphicFrameChg chg="add">
          <ac:chgData name="Zeini, Mariam M." userId="fb302b2c-584f-49eb-8158-f1abad9b9c62" providerId="ADAL" clId="{CF7FA04E-DC7C-4D77-99B7-5A024FA62939}" dt="2020-06-10T02:51:38.103" v="2452" actId="26606"/>
          <ac:graphicFrameMkLst>
            <pc:docMk/>
            <pc:sldMk cId="0" sldId="332"/>
            <ac:graphicFrameMk id="20485" creationId="{E0359C6A-3503-45C9-BD36-37C8B497F69A}"/>
          </ac:graphicFrameMkLst>
        </pc:graphicFrameChg>
        <pc:picChg chg="add">
          <ac:chgData name="Zeini, Mariam M." userId="fb302b2c-584f-49eb-8158-f1abad9b9c62" providerId="ADAL" clId="{CF7FA04E-DC7C-4D77-99B7-5A024FA62939}" dt="2020-06-10T02:51:38.103" v="2452" actId="26606"/>
          <ac:picMkLst>
            <pc:docMk/>
            <pc:sldMk cId="0" sldId="332"/>
            <ac:picMk id="77" creationId="{7BB94C57-FDF3-45A3-9D1F-904523D795D4}"/>
          </ac:picMkLst>
        </pc:picChg>
        <pc:picChg chg="add">
          <ac:chgData name="Zeini, Mariam M." userId="fb302b2c-584f-49eb-8158-f1abad9b9c62" providerId="ADAL" clId="{CF7FA04E-DC7C-4D77-99B7-5A024FA62939}" dt="2020-06-10T02:51:38.103" v="2452" actId="26606"/>
          <ac:picMkLst>
            <pc:docMk/>
            <pc:sldMk cId="0" sldId="332"/>
            <ac:picMk id="79" creationId="{6AEBDF1A-221A-4497-BBA9-57A70D161510}"/>
          </ac:picMkLst>
        </pc:picChg>
      </pc:sldChg>
      <pc:sldChg chg="addSp delSp modSp mod setBg">
        <pc:chgData name="Zeini, Mariam M." userId="fb302b2c-584f-49eb-8158-f1abad9b9c62" providerId="ADAL" clId="{CF7FA04E-DC7C-4D77-99B7-5A024FA62939}" dt="2020-06-08T23:59:01.606" v="1198" actId="1076"/>
        <pc:sldMkLst>
          <pc:docMk/>
          <pc:sldMk cId="668570160" sldId="334"/>
        </pc:sldMkLst>
        <pc:spChg chg="mod">
          <ac:chgData name="Zeini, Mariam M." userId="fb302b2c-584f-49eb-8158-f1abad9b9c62" providerId="ADAL" clId="{CF7FA04E-DC7C-4D77-99B7-5A024FA62939}" dt="2020-06-08T23:58:58.184" v="1197" actId="1076"/>
          <ac:spMkLst>
            <pc:docMk/>
            <pc:sldMk cId="668570160" sldId="334"/>
            <ac:spMk id="2" creationId="{D7F36421-5F35-49B3-99C2-846425B58F79}"/>
          </ac:spMkLst>
        </pc:spChg>
        <pc:spChg chg="add del">
          <ac:chgData name="Zeini, Mariam M." userId="fb302b2c-584f-49eb-8158-f1abad9b9c62" providerId="ADAL" clId="{CF7FA04E-DC7C-4D77-99B7-5A024FA62939}" dt="2020-06-08T23:36:34.671" v="4" actId="26606"/>
          <ac:spMkLst>
            <pc:docMk/>
            <pc:sldMk cId="668570160" sldId="334"/>
            <ac:spMk id="5" creationId="{F747B67B-5A13-4540-9FDF-98BC946B284B}"/>
          </ac:spMkLst>
        </pc:spChg>
        <pc:spChg chg="add del">
          <ac:chgData name="Zeini, Mariam M." userId="fb302b2c-584f-49eb-8158-f1abad9b9c62" providerId="ADAL" clId="{CF7FA04E-DC7C-4D77-99B7-5A024FA62939}" dt="2020-06-08T23:36:31.777" v="1" actId="26606"/>
          <ac:spMkLst>
            <pc:docMk/>
            <pc:sldMk cId="668570160" sldId="334"/>
            <ac:spMk id="11" creationId="{37045EDB-9848-48E1-AF93-51B94A6B4482}"/>
          </ac:spMkLst>
        </pc:spChg>
        <pc:spChg chg="add del">
          <ac:chgData name="Zeini, Mariam M." userId="fb302b2c-584f-49eb-8158-f1abad9b9c62" providerId="ADAL" clId="{CF7FA04E-DC7C-4D77-99B7-5A024FA62939}" dt="2020-06-08T23:36:31.777" v="1" actId="26606"/>
          <ac:spMkLst>
            <pc:docMk/>
            <pc:sldMk cId="668570160" sldId="334"/>
            <ac:spMk id="13" creationId="{099DAEF2-2587-42F9-A6E0-D0002FD4D987}"/>
          </ac:spMkLst>
        </pc:spChg>
        <pc:spChg chg="add del">
          <ac:chgData name="Zeini, Mariam M." userId="fb302b2c-584f-49eb-8158-f1abad9b9c62" providerId="ADAL" clId="{CF7FA04E-DC7C-4D77-99B7-5A024FA62939}" dt="2020-06-08T23:36:34.460" v="3" actId="26606"/>
          <ac:spMkLst>
            <pc:docMk/>
            <pc:sldMk cId="668570160" sldId="334"/>
            <ac:spMk id="18" creationId="{3A9C15D4-2EE7-4D05-B87C-91D1F3B9604B}"/>
          </ac:spMkLst>
        </pc:spChg>
        <pc:spChg chg="add del">
          <ac:chgData name="Zeini, Mariam M." userId="fb302b2c-584f-49eb-8158-f1abad9b9c62" providerId="ADAL" clId="{CF7FA04E-DC7C-4D77-99B7-5A024FA62939}" dt="2020-06-08T23:36:34.460" v="3" actId="26606"/>
          <ac:spMkLst>
            <pc:docMk/>
            <pc:sldMk cId="668570160" sldId="334"/>
            <ac:spMk id="19" creationId="{4ED7B0FB-9654-4441-9545-02D458B68620}"/>
          </ac:spMkLst>
        </pc:spChg>
        <pc:spChg chg="add">
          <ac:chgData name="Zeini, Mariam M." userId="fb302b2c-584f-49eb-8158-f1abad9b9c62" providerId="ADAL" clId="{CF7FA04E-DC7C-4D77-99B7-5A024FA62939}" dt="2020-06-08T23:36:34.671" v="4" actId="26606"/>
          <ac:spMkLst>
            <pc:docMk/>
            <pc:sldMk cId="668570160" sldId="334"/>
            <ac:spMk id="23" creationId="{37045EDB-9848-48E1-AF93-51B94A6B4482}"/>
          </ac:spMkLst>
        </pc:spChg>
        <pc:spChg chg="add">
          <ac:chgData name="Zeini, Mariam M." userId="fb302b2c-584f-49eb-8158-f1abad9b9c62" providerId="ADAL" clId="{CF7FA04E-DC7C-4D77-99B7-5A024FA62939}" dt="2020-06-08T23:36:34.671" v="4" actId="26606"/>
          <ac:spMkLst>
            <pc:docMk/>
            <pc:sldMk cId="668570160" sldId="334"/>
            <ac:spMk id="24" creationId="{099DAEF2-2587-42F9-A6E0-D0002FD4D987}"/>
          </ac:spMkLst>
        </pc:spChg>
        <pc:graphicFrameChg chg="add del">
          <ac:chgData name="Zeini, Mariam M." userId="fb302b2c-584f-49eb-8158-f1abad9b9c62" providerId="ADAL" clId="{CF7FA04E-DC7C-4D77-99B7-5A024FA62939}" dt="2020-06-08T23:36:31.777" v="1" actId="26606"/>
          <ac:graphicFrameMkLst>
            <pc:docMk/>
            <pc:sldMk cId="668570160" sldId="334"/>
            <ac:graphicFrameMk id="7" creationId="{A2B0D20B-28BB-4899-B293-65530E17D57D}"/>
          </ac:graphicFrameMkLst>
        </pc:graphicFrameChg>
        <pc:graphicFrameChg chg="add del">
          <ac:chgData name="Zeini, Mariam M." userId="fb302b2c-584f-49eb-8158-f1abad9b9c62" providerId="ADAL" clId="{CF7FA04E-DC7C-4D77-99B7-5A024FA62939}" dt="2020-06-08T23:36:34.460" v="3" actId="26606"/>
          <ac:graphicFrameMkLst>
            <pc:docMk/>
            <pc:sldMk cId="668570160" sldId="334"/>
            <ac:graphicFrameMk id="21" creationId="{DDC9660D-A12B-4CF4-A074-35CBB687BE40}"/>
          </ac:graphicFrameMkLst>
        </pc:graphicFrameChg>
        <pc:graphicFrameChg chg="add mod">
          <ac:chgData name="Zeini, Mariam M." userId="fb302b2c-584f-49eb-8158-f1abad9b9c62" providerId="ADAL" clId="{CF7FA04E-DC7C-4D77-99B7-5A024FA62939}" dt="2020-06-08T23:58:46.140" v="1194" actId="20577"/>
          <ac:graphicFrameMkLst>
            <pc:docMk/>
            <pc:sldMk cId="668570160" sldId="334"/>
            <ac:graphicFrameMk id="26" creationId="{A2B0D20B-28BB-4899-B293-65530E17D57D}"/>
          </ac:graphicFrameMkLst>
        </pc:graphicFrameChg>
        <pc:picChg chg="add mod modCrop">
          <ac:chgData name="Zeini, Mariam M." userId="fb302b2c-584f-49eb-8158-f1abad9b9c62" providerId="ADAL" clId="{CF7FA04E-DC7C-4D77-99B7-5A024FA62939}" dt="2020-06-08T23:59:01.606" v="1198" actId="1076"/>
          <ac:picMkLst>
            <pc:docMk/>
            <pc:sldMk cId="668570160" sldId="334"/>
            <ac:picMk id="8" creationId="{C03E0E63-0F5E-4A97-8396-0E5B8E46C61A}"/>
          </ac:picMkLst>
        </pc:picChg>
        <pc:picChg chg="add del">
          <ac:chgData name="Zeini, Mariam M." userId="fb302b2c-584f-49eb-8158-f1abad9b9c62" providerId="ADAL" clId="{CF7FA04E-DC7C-4D77-99B7-5A024FA62939}" dt="2020-06-08T23:36:31.777" v="1" actId="26606"/>
          <ac:picMkLst>
            <pc:docMk/>
            <pc:sldMk cId="668570160" sldId="334"/>
            <ac:picMk id="15" creationId="{F96B48BD-04DD-4A15-B184-476ECCC40E5A}"/>
          </ac:picMkLst>
        </pc:picChg>
        <pc:picChg chg="add del">
          <ac:chgData name="Zeini, Mariam M." userId="fb302b2c-584f-49eb-8158-f1abad9b9c62" providerId="ADAL" clId="{CF7FA04E-DC7C-4D77-99B7-5A024FA62939}" dt="2020-06-08T23:36:34.460" v="3" actId="26606"/>
          <ac:picMkLst>
            <pc:docMk/>
            <pc:sldMk cId="668570160" sldId="334"/>
            <ac:picMk id="17" creationId="{6AEBDF1A-221A-4497-BBA9-57A70D161510}"/>
          </ac:picMkLst>
        </pc:picChg>
        <pc:picChg chg="add del">
          <ac:chgData name="Zeini, Mariam M." userId="fb302b2c-584f-49eb-8158-f1abad9b9c62" providerId="ADAL" clId="{CF7FA04E-DC7C-4D77-99B7-5A024FA62939}" dt="2020-06-08T23:36:34.460" v="3" actId="26606"/>
          <ac:picMkLst>
            <pc:docMk/>
            <pc:sldMk cId="668570160" sldId="334"/>
            <ac:picMk id="20" creationId="{7BB94C57-FDF3-45A3-9D1F-904523D795D4}"/>
          </ac:picMkLst>
        </pc:picChg>
        <pc:picChg chg="add">
          <ac:chgData name="Zeini, Mariam M." userId="fb302b2c-584f-49eb-8158-f1abad9b9c62" providerId="ADAL" clId="{CF7FA04E-DC7C-4D77-99B7-5A024FA62939}" dt="2020-06-08T23:36:34.671" v="4" actId="26606"/>
          <ac:picMkLst>
            <pc:docMk/>
            <pc:sldMk cId="668570160" sldId="334"/>
            <ac:picMk id="25" creationId="{F96B48BD-04DD-4A15-B184-476ECCC40E5A}"/>
          </ac:picMkLst>
        </pc:picChg>
      </pc:sldChg>
      <pc:sldChg chg="addSp delSp modSp add ord">
        <pc:chgData name="Zeini, Mariam M." userId="fb302b2c-584f-49eb-8158-f1abad9b9c62" providerId="ADAL" clId="{CF7FA04E-DC7C-4D77-99B7-5A024FA62939}" dt="2020-06-08T23:53:58.217" v="894" actId="1076"/>
        <pc:sldMkLst>
          <pc:docMk/>
          <pc:sldMk cId="2621943694" sldId="335"/>
        </pc:sldMkLst>
        <pc:spChg chg="del">
          <ac:chgData name="Zeini, Mariam M." userId="fb302b2c-584f-49eb-8158-f1abad9b9c62" providerId="ADAL" clId="{CF7FA04E-DC7C-4D77-99B7-5A024FA62939}" dt="2020-06-08T23:40:03.334" v="160"/>
          <ac:spMkLst>
            <pc:docMk/>
            <pc:sldMk cId="2621943694" sldId="335"/>
            <ac:spMk id="2" creationId="{20D3713F-F120-4E85-99E5-F4CC164BBAF2}"/>
          </ac:spMkLst>
        </pc:spChg>
        <pc:spChg chg="del">
          <ac:chgData name="Zeini, Mariam M." userId="fb302b2c-584f-49eb-8158-f1abad9b9c62" providerId="ADAL" clId="{CF7FA04E-DC7C-4D77-99B7-5A024FA62939}" dt="2020-06-08T23:40:03.334" v="160"/>
          <ac:spMkLst>
            <pc:docMk/>
            <pc:sldMk cId="2621943694" sldId="335"/>
            <ac:spMk id="3" creationId="{3575767D-9AA7-4E59-98FD-947C690E5C00}"/>
          </ac:spMkLst>
        </pc:spChg>
        <pc:spChg chg="del">
          <ac:chgData name="Zeini, Mariam M." userId="fb302b2c-584f-49eb-8158-f1abad9b9c62" providerId="ADAL" clId="{CF7FA04E-DC7C-4D77-99B7-5A024FA62939}" dt="2020-06-08T23:40:03.334" v="160"/>
          <ac:spMkLst>
            <pc:docMk/>
            <pc:sldMk cId="2621943694" sldId="335"/>
            <ac:spMk id="4" creationId="{641B6A57-E959-448D-B427-CA755E4FA8D7}"/>
          </ac:spMkLst>
        </pc:spChg>
        <pc:spChg chg="add mod">
          <ac:chgData name="Zeini, Mariam M." userId="fb302b2c-584f-49eb-8158-f1abad9b9c62" providerId="ADAL" clId="{CF7FA04E-DC7C-4D77-99B7-5A024FA62939}" dt="2020-06-08T23:46:44.982" v="198" actId="20577"/>
          <ac:spMkLst>
            <pc:docMk/>
            <pc:sldMk cId="2621943694" sldId="335"/>
            <ac:spMk id="5" creationId="{130502CA-64F2-413E-B40A-27587A5CB652}"/>
          </ac:spMkLst>
        </pc:spChg>
        <pc:spChg chg="add del mod">
          <ac:chgData name="Zeini, Mariam M." userId="fb302b2c-584f-49eb-8158-f1abad9b9c62" providerId="ADAL" clId="{CF7FA04E-DC7C-4D77-99B7-5A024FA62939}" dt="2020-06-08T23:46:38.661" v="169" actId="931"/>
          <ac:spMkLst>
            <pc:docMk/>
            <pc:sldMk cId="2621943694" sldId="335"/>
            <ac:spMk id="6" creationId="{B01737DB-9701-4A82-BBB2-F58E1577326C}"/>
          </ac:spMkLst>
        </pc:spChg>
        <pc:spChg chg="add del mod">
          <ac:chgData name="Zeini, Mariam M." userId="fb302b2c-584f-49eb-8158-f1abad9b9c62" providerId="ADAL" clId="{CF7FA04E-DC7C-4D77-99B7-5A024FA62939}" dt="2020-06-08T23:50:26.309" v="547"/>
          <ac:spMkLst>
            <pc:docMk/>
            <pc:sldMk cId="2621943694" sldId="335"/>
            <ac:spMk id="9" creationId="{F6218FA5-A51F-4FA9-A376-488B020CCB76}"/>
          </ac:spMkLst>
        </pc:spChg>
        <pc:spChg chg="add del mod">
          <ac:chgData name="Zeini, Mariam M." userId="fb302b2c-584f-49eb-8158-f1abad9b9c62" providerId="ADAL" clId="{CF7FA04E-DC7C-4D77-99B7-5A024FA62939}" dt="2020-06-08T23:50:39.858" v="549"/>
          <ac:spMkLst>
            <pc:docMk/>
            <pc:sldMk cId="2621943694" sldId="335"/>
            <ac:spMk id="10" creationId="{0FC7BBC4-859D-48A0-9AA2-6C5452C95B93}"/>
          </ac:spMkLst>
        </pc:spChg>
        <pc:spChg chg="add del mod">
          <ac:chgData name="Zeini, Mariam M." userId="fb302b2c-584f-49eb-8158-f1abad9b9c62" providerId="ADAL" clId="{CF7FA04E-DC7C-4D77-99B7-5A024FA62939}" dt="2020-06-08T23:50:39.858" v="549"/>
          <ac:spMkLst>
            <pc:docMk/>
            <pc:sldMk cId="2621943694" sldId="335"/>
            <ac:spMk id="11" creationId="{0D328C3F-3F91-498F-A79C-DAB943769A53}"/>
          </ac:spMkLst>
        </pc:spChg>
        <pc:spChg chg="add del mod">
          <ac:chgData name="Zeini, Mariam M." userId="fb302b2c-584f-49eb-8158-f1abad9b9c62" providerId="ADAL" clId="{CF7FA04E-DC7C-4D77-99B7-5A024FA62939}" dt="2020-06-08T23:50:39.858" v="549"/>
          <ac:spMkLst>
            <pc:docMk/>
            <pc:sldMk cId="2621943694" sldId="335"/>
            <ac:spMk id="12" creationId="{7E019EBE-8E4A-4C33-A30E-33C96A44B638}"/>
          </ac:spMkLst>
        </pc:spChg>
        <pc:spChg chg="add mod">
          <ac:chgData name="Zeini, Mariam M." userId="fb302b2c-584f-49eb-8158-f1abad9b9c62" providerId="ADAL" clId="{CF7FA04E-DC7C-4D77-99B7-5A024FA62939}" dt="2020-06-08T23:53:58.217" v="894" actId="1076"/>
          <ac:spMkLst>
            <pc:docMk/>
            <pc:sldMk cId="2621943694" sldId="335"/>
            <ac:spMk id="13" creationId="{3559E124-2642-47D3-8F82-CC209BD2A41B}"/>
          </ac:spMkLst>
        </pc:spChg>
        <pc:picChg chg="add mod">
          <ac:chgData name="Zeini, Mariam M." userId="fb302b2c-584f-49eb-8158-f1abad9b9c62" providerId="ADAL" clId="{CF7FA04E-DC7C-4D77-99B7-5A024FA62939}" dt="2020-06-08T23:53:49.665" v="885" actId="1076"/>
          <ac:picMkLst>
            <pc:docMk/>
            <pc:sldMk cId="2621943694" sldId="335"/>
            <ac:picMk id="8" creationId="{7DC17319-23A7-462B-B439-199FB6F0D006}"/>
          </ac:picMkLst>
        </pc:picChg>
      </pc:sldChg>
      <pc:sldChg chg="modSp add modAnim">
        <pc:chgData name="Zeini, Mariam M." userId="fb302b2c-584f-49eb-8158-f1abad9b9c62" providerId="ADAL" clId="{CF7FA04E-DC7C-4D77-99B7-5A024FA62939}" dt="2020-06-08T23:54:18.119" v="897"/>
        <pc:sldMkLst>
          <pc:docMk/>
          <pc:sldMk cId="1199160916" sldId="336"/>
        </pc:sldMkLst>
        <pc:spChg chg="mod">
          <ac:chgData name="Zeini, Mariam M." userId="fb302b2c-584f-49eb-8158-f1abad9b9c62" providerId="ADAL" clId="{CF7FA04E-DC7C-4D77-99B7-5A024FA62939}" dt="2020-06-08T23:49:00.908" v="430" actId="20577"/>
          <ac:spMkLst>
            <pc:docMk/>
            <pc:sldMk cId="1199160916" sldId="336"/>
            <ac:spMk id="2" creationId="{B78BCF82-2AFE-46FB-AE44-FDE55F120FB2}"/>
          </ac:spMkLst>
        </pc:spChg>
        <pc:spChg chg="mod">
          <ac:chgData name="Zeini, Mariam M." userId="fb302b2c-584f-49eb-8158-f1abad9b9c62" providerId="ADAL" clId="{CF7FA04E-DC7C-4D77-99B7-5A024FA62939}" dt="2020-06-08T23:48:45.609" v="389" actId="20577"/>
          <ac:spMkLst>
            <pc:docMk/>
            <pc:sldMk cId="1199160916" sldId="336"/>
            <ac:spMk id="3" creationId="{7BAE8795-976F-4745-A211-61E1436C41AC}"/>
          </ac:spMkLst>
        </pc:spChg>
      </pc:sldChg>
      <pc:sldChg chg="addSp delSp modSp add">
        <pc:chgData name="Zeini, Mariam M." userId="fb302b2c-584f-49eb-8158-f1abad9b9c62" providerId="ADAL" clId="{CF7FA04E-DC7C-4D77-99B7-5A024FA62939}" dt="2020-06-09T00:06:17.416" v="1559" actId="20577"/>
        <pc:sldMkLst>
          <pc:docMk/>
          <pc:sldMk cId="1082012964" sldId="337"/>
        </pc:sldMkLst>
        <pc:spChg chg="del">
          <ac:chgData name="Zeini, Mariam M." userId="fb302b2c-584f-49eb-8158-f1abad9b9c62" providerId="ADAL" clId="{CF7FA04E-DC7C-4D77-99B7-5A024FA62939}" dt="2020-06-08T23:59:54.873" v="1204"/>
          <ac:spMkLst>
            <pc:docMk/>
            <pc:sldMk cId="1082012964" sldId="337"/>
            <ac:spMk id="2" creationId="{EEC74C95-D0B0-4A92-9BA7-DAAD003C955D}"/>
          </ac:spMkLst>
        </pc:spChg>
        <pc:spChg chg="del">
          <ac:chgData name="Zeini, Mariam M." userId="fb302b2c-584f-49eb-8158-f1abad9b9c62" providerId="ADAL" clId="{CF7FA04E-DC7C-4D77-99B7-5A024FA62939}" dt="2020-06-08T23:59:54.873" v="1204"/>
          <ac:spMkLst>
            <pc:docMk/>
            <pc:sldMk cId="1082012964" sldId="337"/>
            <ac:spMk id="3" creationId="{C6DB73EF-E443-40E7-B98C-97B9DDD7F2D3}"/>
          </ac:spMkLst>
        </pc:spChg>
        <pc:spChg chg="del">
          <ac:chgData name="Zeini, Mariam M." userId="fb302b2c-584f-49eb-8158-f1abad9b9c62" providerId="ADAL" clId="{CF7FA04E-DC7C-4D77-99B7-5A024FA62939}" dt="2020-06-08T23:59:54.873" v="1204"/>
          <ac:spMkLst>
            <pc:docMk/>
            <pc:sldMk cId="1082012964" sldId="337"/>
            <ac:spMk id="4" creationId="{CAE5D292-C2BA-400E-9FAF-F22D082697A2}"/>
          </ac:spMkLst>
        </pc:spChg>
        <pc:spChg chg="add mod">
          <ac:chgData name="Zeini, Mariam M." userId="fb302b2c-584f-49eb-8158-f1abad9b9c62" providerId="ADAL" clId="{CF7FA04E-DC7C-4D77-99B7-5A024FA62939}" dt="2020-06-08T23:59:59.404" v="1216" actId="20577"/>
          <ac:spMkLst>
            <pc:docMk/>
            <pc:sldMk cId="1082012964" sldId="337"/>
            <ac:spMk id="5" creationId="{C0667B04-45BA-454D-8AAE-B02C416A4D07}"/>
          </ac:spMkLst>
        </pc:spChg>
        <pc:spChg chg="add mod">
          <ac:chgData name="Zeini, Mariam M." userId="fb302b2c-584f-49eb-8158-f1abad9b9c62" providerId="ADAL" clId="{CF7FA04E-DC7C-4D77-99B7-5A024FA62939}" dt="2020-06-09T00:06:17.416" v="1559" actId="20577"/>
          <ac:spMkLst>
            <pc:docMk/>
            <pc:sldMk cId="1082012964" sldId="337"/>
            <ac:spMk id="6" creationId="{D19A386A-E663-49DF-87E5-AEB1ABF5BBFE}"/>
          </ac:spMkLst>
        </pc:spChg>
      </pc:sldChg>
      <pc:sldChg chg="addSp delSp add del">
        <pc:chgData name="Zeini, Mariam M." userId="fb302b2c-584f-49eb-8158-f1abad9b9c62" providerId="ADAL" clId="{CF7FA04E-DC7C-4D77-99B7-5A024FA62939}" dt="2020-06-09T00:10:31.661" v="1566" actId="2696"/>
        <pc:sldMkLst>
          <pc:docMk/>
          <pc:sldMk cId="1347693978" sldId="338"/>
        </pc:sldMkLst>
        <pc:spChg chg="add del">
          <ac:chgData name="Zeini, Mariam M." userId="fb302b2c-584f-49eb-8158-f1abad9b9c62" providerId="ADAL" clId="{CF7FA04E-DC7C-4D77-99B7-5A024FA62939}" dt="2020-06-09T00:10:29.288" v="1565"/>
          <ac:spMkLst>
            <pc:docMk/>
            <pc:sldMk cId="1347693978" sldId="338"/>
            <ac:spMk id="4" creationId="{2BD611CE-E646-495D-A7CB-D5F65EF75BE6}"/>
          </ac:spMkLst>
        </pc:spChg>
      </pc:sldChg>
      <pc:sldChg chg="modSp add">
        <pc:chgData name="Zeini, Mariam M." userId="fb302b2c-584f-49eb-8158-f1abad9b9c62" providerId="ADAL" clId="{CF7FA04E-DC7C-4D77-99B7-5A024FA62939}" dt="2020-06-10T02:54:35.261" v="2645" actId="20577"/>
        <pc:sldMkLst>
          <pc:docMk/>
          <pc:sldMk cId="2265937000" sldId="338"/>
        </pc:sldMkLst>
        <pc:spChg chg="mod">
          <ac:chgData name="Zeini, Mariam M." userId="fb302b2c-584f-49eb-8158-f1abad9b9c62" providerId="ADAL" clId="{CF7FA04E-DC7C-4D77-99B7-5A024FA62939}" dt="2020-06-10T02:54:31.119" v="2628" actId="20577"/>
          <ac:spMkLst>
            <pc:docMk/>
            <pc:sldMk cId="2265937000" sldId="338"/>
            <ac:spMk id="2" creationId="{9B5293E0-AE8B-4435-8C81-1D1A5B396858}"/>
          </ac:spMkLst>
        </pc:spChg>
        <pc:spChg chg="mod">
          <ac:chgData name="Zeini, Mariam M." userId="fb302b2c-584f-49eb-8158-f1abad9b9c62" providerId="ADAL" clId="{CF7FA04E-DC7C-4D77-99B7-5A024FA62939}" dt="2020-06-10T02:54:35.261" v="2645" actId="20577"/>
          <ac:spMkLst>
            <pc:docMk/>
            <pc:sldMk cId="2265937000" sldId="338"/>
            <ac:spMk id="3" creationId="{76A52A4F-D3B0-4197-89EB-0250BC08AD37}"/>
          </ac:spMkLst>
        </pc:spChg>
      </pc:sldChg>
      <pc:sldChg chg="modSp add">
        <pc:chgData name="Zeini, Mariam M." userId="fb302b2c-584f-49eb-8158-f1abad9b9c62" providerId="ADAL" clId="{CF7FA04E-DC7C-4D77-99B7-5A024FA62939}" dt="2020-06-10T03:03:15.556" v="3014" actId="20577"/>
        <pc:sldMkLst>
          <pc:docMk/>
          <pc:sldMk cId="2889002696" sldId="339"/>
        </pc:sldMkLst>
        <pc:spChg chg="mod">
          <ac:chgData name="Zeini, Mariam M." userId="fb302b2c-584f-49eb-8158-f1abad9b9c62" providerId="ADAL" clId="{CF7FA04E-DC7C-4D77-99B7-5A024FA62939}" dt="2020-06-10T02:57:42.110" v="2772" actId="20577"/>
          <ac:spMkLst>
            <pc:docMk/>
            <pc:sldMk cId="2889002696" sldId="339"/>
            <ac:spMk id="2" creationId="{43B5973E-62C4-4917-A251-7EF088A267E9}"/>
          </ac:spMkLst>
        </pc:spChg>
        <pc:spChg chg="mod">
          <ac:chgData name="Zeini, Mariam M." userId="fb302b2c-584f-49eb-8158-f1abad9b9c62" providerId="ADAL" clId="{CF7FA04E-DC7C-4D77-99B7-5A024FA62939}" dt="2020-06-10T03:03:15.556" v="3014" actId="20577"/>
          <ac:spMkLst>
            <pc:docMk/>
            <pc:sldMk cId="2889002696" sldId="339"/>
            <ac:spMk id="3" creationId="{B07AE498-4190-4509-ABE8-47C350E2774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5B10E-17C6-4E8D-A14A-B2B74CF6672E}"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074091B-F40C-4F5C-B5D9-2A274171632F}">
      <dgm:prSet/>
      <dgm:spPr/>
      <dgm:t>
        <a:bodyPr/>
        <a:lstStyle/>
        <a:p>
          <a:pPr>
            <a:defRPr cap="all"/>
          </a:pPr>
          <a:r>
            <a:rPr lang="en-US" dirty="0"/>
            <a:t>Review the critical components of tracheostomy and gastrostomy tubes</a:t>
          </a:r>
        </a:p>
      </dgm:t>
    </dgm:pt>
    <dgm:pt modelId="{4051F039-B74C-4FB7-887E-731F2FF893D4}" type="parTrans" cxnId="{7654C55A-6106-4E5F-AC49-0AFA5BA5C7BB}">
      <dgm:prSet/>
      <dgm:spPr/>
      <dgm:t>
        <a:bodyPr/>
        <a:lstStyle/>
        <a:p>
          <a:endParaRPr lang="en-US"/>
        </a:p>
      </dgm:t>
    </dgm:pt>
    <dgm:pt modelId="{B0E8A093-A915-4BCF-8AB9-0C15629489E1}" type="sibTrans" cxnId="{7654C55A-6106-4E5F-AC49-0AFA5BA5C7BB}">
      <dgm:prSet/>
      <dgm:spPr/>
      <dgm:t>
        <a:bodyPr/>
        <a:lstStyle/>
        <a:p>
          <a:endParaRPr lang="en-US"/>
        </a:p>
      </dgm:t>
    </dgm:pt>
    <dgm:pt modelId="{314BCE05-7CC4-4E04-BE23-95DC14849C9E}">
      <dgm:prSet/>
      <dgm:spPr/>
      <dgm:t>
        <a:bodyPr/>
        <a:lstStyle/>
        <a:p>
          <a:pPr>
            <a:defRPr cap="all"/>
          </a:pPr>
          <a:r>
            <a:rPr lang="en-US" dirty="0"/>
            <a:t>Begin initial management of tracheostomy emergencies</a:t>
          </a:r>
        </a:p>
      </dgm:t>
    </dgm:pt>
    <dgm:pt modelId="{1D2A8080-9203-4EAC-8292-2A90FEBC9A4E}" type="parTrans" cxnId="{8E4DE957-475F-4D1D-942C-B6B254E66A49}">
      <dgm:prSet/>
      <dgm:spPr/>
      <dgm:t>
        <a:bodyPr/>
        <a:lstStyle/>
        <a:p>
          <a:endParaRPr lang="en-US"/>
        </a:p>
      </dgm:t>
    </dgm:pt>
    <dgm:pt modelId="{C341264C-F128-4A8F-97DB-E06C9CA2F020}" type="sibTrans" cxnId="{8E4DE957-475F-4D1D-942C-B6B254E66A49}">
      <dgm:prSet/>
      <dgm:spPr/>
      <dgm:t>
        <a:bodyPr/>
        <a:lstStyle/>
        <a:p>
          <a:endParaRPr lang="en-US"/>
        </a:p>
      </dgm:t>
    </dgm:pt>
    <dgm:pt modelId="{D223BD5E-E803-48A6-9F44-9B11DF7AB0B3}">
      <dgm:prSet/>
      <dgm:spPr/>
      <dgm:t>
        <a:bodyPr/>
        <a:lstStyle/>
        <a:p>
          <a:pPr>
            <a:defRPr cap="all"/>
          </a:pPr>
          <a:r>
            <a:rPr lang="en-US"/>
            <a:t>Troubleshoot problems with gastrostomy tubes</a:t>
          </a:r>
        </a:p>
      </dgm:t>
    </dgm:pt>
    <dgm:pt modelId="{A786AA92-E0E0-46BA-88A5-A5B6B16B6641}" type="parTrans" cxnId="{D81E6C95-4EC5-444A-BF83-80B4EAD71413}">
      <dgm:prSet/>
      <dgm:spPr/>
      <dgm:t>
        <a:bodyPr/>
        <a:lstStyle/>
        <a:p>
          <a:endParaRPr lang="en-US"/>
        </a:p>
      </dgm:t>
    </dgm:pt>
    <dgm:pt modelId="{E94E070F-DE93-4919-8C0E-CDDB7E69D66F}" type="sibTrans" cxnId="{D81E6C95-4EC5-444A-BF83-80B4EAD71413}">
      <dgm:prSet/>
      <dgm:spPr/>
      <dgm:t>
        <a:bodyPr/>
        <a:lstStyle/>
        <a:p>
          <a:endParaRPr lang="en-US"/>
        </a:p>
      </dgm:t>
    </dgm:pt>
    <dgm:pt modelId="{1FB27705-10AB-4A09-9982-F59E45E3DABF}" type="pres">
      <dgm:prSet presAssocID="{94B5B10E-17C6-4E8D-A14A-B2B74CF6672E}" presName="root" presStyleCnt="0">
        <dgm:presLayoutVars>
          <dgm:dir/>
          <dgm:resizeHandles val="exact"/>
        </dgm:presLayoutVars>
      </dgm:prSet>
      <dgm:spPr/>
    </dgm:pt>
    <dgm:pt modelId="{61F4B533-E82E-4042-AF48-03E55442EF39}" type="pres">
      <dgm:prSet presAssocID="{D074091B-F40C-4F5C-B5D9-2A274171632F}" presName="compNode" presStyleCnt="0"/>
      <dgm:spPr/>
    </dgm:pt>
    <dgm:pt modelId="{55122E72-BE00-41CB-8E90-9EF35F379B10}" type="pres">
      <dgm:prSet presAssocID="{D074091B-F40C-4F5C-B5D9-2A274171632F}" presName="iconBgRect" presStyleLbl="bgShp" presStyleIdx="0" presStyleCnt="3"/>
      <dgm:spPr/>
    </dgm:pt>
    <dgm:pt modelId="{571F0399-8B40-4057-BE9E-D900D2819A9D}" type="pres">
      <dgm:prSet presAssocID="{D074091B-F40C-4F5C-B5D9-2A27417163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97CB4068-960B-46DF-9656-687264D1855F}" type="pres">
      <dgm:prSet presAssocID="{D074091B-F40C-4F5C-B5D9-2A274171632F}" presName="spaceRect" presStyleCnt="0"/>
      <dgm:spPr/>
    </dgm:pt>
    <dgm:pt modelId="{C54E3671-FB2A-41E1-A855-2F18981C305B}" type="pres">
      <dgm:prSet presAssocID="{D074091B-F40C-4F5C-B5D9-2A274171632F}" presName="textRect" presStyleLbl="revTx" presStyleIdx="0" presStyleCnt="3">
        <dgm:presLayoutVars>
          <dgm:chMax val="1"/>
          <dgm:chPref val="1"/>
        </dgm:presLayoutVars>
      </dgm:prSet>
      <dgm:spPr/>
    </dgm:pt>
    <dgm:pt modelId="{CD21D489-14E2-4FF9-94D8-14574EA87B8B}" type="pres">
      <dgm:prSet presAssocID="{B0E8A093-A915-4BCF-8AB9-0C15629489E1}" presName="sibTrans" presStyleCnt="0"/>
      <dgm:spPr/>
    </dgm:pt>
    <dgm:pt modelId="{23AC78A9-9BDD-4AA9-B846-FCD792767563}" type="pres">
      <dgm:prSet presAssocID="{314BCE05-7CC4-4E04-BE23-95DC14849C9E}" presName="compNode" presStyleCnt="0"/>
      <dgm:spPr/>
    </dgm:pt>
    <dgm:pt modelId="{CD9CDCD2-EBF2-42BE-BA27-C2F28F4C4CA6}" type="pres">
      <dgm:prSet presAssocID="{314BCE05-7CC4-4E04-BE23-95DC14849C9E}" presName="iconBgRect" presStyleLbl="bgShp" presStyleIdx="1" presStyleCnt="3"/>
      <dgm:spPr/>
    </dgm:pt>
    <dgm:pt modelId="{8FBDC33C-B250-4A10-93FF-E7C6F3E8F042}" type="pres">
      <dgm:prSet presAssocID="{314BCE05-7CC4-4E04-BE23-95DC14849C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92DB53FC-6B2D-4E43-A1F4-34521572AA58}" type="pres">
      <dgm:prSet presAssocID="{314BCE05-7CC4-4E04-BE23-95DC14849C9E}" presName="spaceRect" presStyleCnt="0"/>
      <dgm:spPr/>
    </dgm:pt>
    <dgm:pt modelId="{8ACF75DE-D263-4C97-B2BB-0B441D1AA9EC}" type="pres">
      <dgm:prSet presAssocID="{314BCE05-7CC4-4E04-BE23-95DC14849C9E}" presName="textRect" presStyleLbl="revTx" presStyleIdx="1" presStyleCnt="3">
        <dgm:presLayoutVars>
          <dgm:chMax val="1"/>
          <dgm:chPref val="1"/>
        </dgm:presLayoutVars>
      </dgm:prSet>
      <dgm:spPr/>
    </dgm:pt>
    <dgm:pt modelId="{6F39E4BA-CD99-4081-9EE0-6D7517949484}" type="pres">
      <dgm:prSet presAssocID="{C341264C-F128-4A8F-97DB-E06C9CA2F020}" presName="sibTrans" presStyleCnt="0"/>
      <dgm:spPr/>
    </dgm:pt>
    <dgm:pt modelId="{7254D9FB-3417-4FB2-8938-20F1F9109FE1}" type="pres">
      <dgm:prSet presAssocID="{D223BD5E-E803-48A6-9F44-9B11DF7AB0B3}" presName="compNode" presStyleCnt="0"/>
      <dgm:spPr/>
    </dgm:pt>
    <dgm:pt modelId="{5E43073B-B5A9-49DB-B93D-3293CF7A4FC0}" type="pres">
      <dgm:prSet presAssocID="{D223BD5E-E803-48A6-9F44-9B11DF7AB0B3}" presName="iconBgRect" presStyleLbl="bgShp" presStyleIdx="2" presStyleCnt="3"/>
      <dgm:spPr/>
    </dgm:pt>
    <dgm:pt modelId="{CA4044BF-0A98-44F8-A7B6-9E3E14D69491}" type="pres">
      <dgm:prSet presAssocID="{D223BD5E-E803-48A6-9F44-9B11DF7AB0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F7DB9E4A-482A-4ADF-8C9B-C15594E990DE}" type="pres">
      <dgm:prSet presAssocID="{D223BD5E-E803-48A6-9F44-9B11DF7AB0B3}" presName="spaceRect" presStyleCnt="0"/>
      <dgm:spPr/>
    </dgm:pt>
    <dgm:pt modelId="{1D981339-23A4-4AFD-8512-3C15B94725C3}" type="pres">
      <dgm:prSet presAssocID="{D223BD5E-E803-48A6-9F44-9B11DF7AB0B3}" presName="textRect" presStyleLbl="revTx" presStyleIdx="2" presStyleCnt="3">
        <dgm:presLayoutVars>
          <dgm:chMax val="1"/>
          <dgm:chPref val="1"/>
        </dgm:presLayoutVars>
      </dgm:prSet>
      <dgm:spPr/>
    </dgm:pt>
  </dgm:ptLst>
  <dgm:cxnLst>
    <dgm:cxn modelId="{7EA79307-C701-462C-883B-EC64E5650344}" type="presOf" srcId="{314BCE05-7CC4-4E04-BE23-95DC14849C9E}" destId="{8ACF75DE-D263-4C97-B2BB-0B441D1AA9EC}" srcOrd="0" destOrd="0" presId="urn:microsoft.com/office/officeart/2018/5/layout/IconCircleLabelList"/>
    <dgm:cxn modelId="{F0242408-741F-42C5-ABB4-EFBCCD536DBE}" type="presOf" srcId="{D074091B-F40C-4F5C-B5D9-2A274171632F}" destId="{C54E3671-FB2A-41E1-A855-2F18981C305B}" srcOrd="0" destOrd="0" presId="urn:microsoft.com/office/officeart/2018/5/layout/IconCircleLabelList"/>
    <dgm:cxn modelId="{13A31C75-45E9-4A70-8F8D-F84FA80EF54F}" type="presOf" srcId="{D223BD5E-E803-48A6-9F44-9B11DF7AB0B3}" destId="{1D981339-23A4-4AFD-8512-3C15B94725C3}" srcOrd="0" destOrd="0" presId="urn:microsoft.com/office/officeart/2018/5/layout/IconCircleLabelList"/>
    <dgm:cxn modelId="{8E4DE957-475F-4D1D-942C-B6B254E66A49}" srcId="{94B5B10E-17C6-4E8D-A14A-B2B74CF6672E}" destId="{314BCE05-7CC4-4E04-BE23-95DC14849C9E}" srcOrd="1" destOrd="0" parTransId="{1D2A8080-9203-4EAC-8292-2A90FEBC9A4E}" sibTransId="{C341264C-F128-4A8F-97DB-E06C9CA2F020}"/>
    <dgm:cxn modelId="{7654C55A-6106-4E5F-AC49-0AFA5BA5C7BB}" srcId="{94B5B10E-17C6-4E8D-A14A-B2B74CF6672E}" destId="{D074091B-F40C-4F5C-B5D9-2A274171632F}" srcOrd="0" destOrd="0" parTransId="{4051F039-B74C-4FB7-887E-731F2FF893D4}" sibTransId="{B0E8A093-A915-4BCF-8AB9-0C15629489E1}"/>
    <dgm:cxn modelId="{1414E37C-3EDB-49E5-95B3-E5A89F768048}" type="presOf" srcId="{94B5B10E-17C6-4E8D-A14A-B2B74CF6672E}" destId="{1FB27705-10AB-4A09-9982-F59E45E3DABF}" srcOrd="0" destOrd="0" presId="urn:microsoft.com/office/officeart/2018/5/layout/IconCircleLabelList"/>
    <dgm:cxn modelId="{D81E6C95-4EC5-444A-BF83-80B4EAD71413}" srcId="{94B5B10E-17C6-4E8D-A14A-B2B74CF6672E}" destId="{D223BD5E-E803-48A6-9F44-9B11DF7AB0B3}" srcOrd="2" destOrd="0" parTransId="{A786AA92-E0E0-46BA-88A5-A5B6B16B6641}" sibTransId="{E94E070F-DE93-4919-8C0E-CDDB7E69D66F}"/>
    <dgm:cxn modelId="{E4B2ECCA-3762-43FE-B1AB-1723E4147871}" type="presParOf" srcId="{1FB27705-10AB-4A09-9982-F59E45E3DABF}" destId="{61F4B533-E82E-4042-AF48-03E55442EF39}" srcOrd="0" destOrd="0" presId="urn:microsoft.com/office/officeart/2018/5/layout/IconCircleLabelList"/>
    <dgm:cxn modelId="{7008056D-4660-41F0-B9A0-63EDD7AE9958}" type="presParOf" srcId="{61F4B533-E82E-4042-AF48-03E55442EF39}" destId="{55122E72-BE00-41CB-8E90-9EF35F379B10}" srcOrd="0" destOrd="0" presId="urn:microsoft.com/office/officeart/2018/5/layout/IconCircleLabelList"/>
    <dgm:cxn modelId="{643C1252-F1B5-49A1-80FB-5C8EF5765DB4}" type="presParOf" srcId="{61F4B533-E82E-4042-AF48-03E55442EF39}" destId="{571F0399-8B40-4057-BE9E-D900D2819A9D}" srcOrd="1" destOrd="0" presId="urn:microsoft.com/office/officeart/2018/5/layout/IconCircleLabelList"/>
    <dgm:cxn modelId="{0D6441B6-BD5E-4C03-9251-96C7828FD068}" type="presParOf" srcId="{61F4B533-E82E-4042-AF48-03E55442EF39}" destId="{97CB4068-960B-46DF-9656-687264D1855F}" srcOrd="2" destOrd="0" presId="urn:microsoft.com/office/officeart/2018/5/layout/IconCircleLabelList"/>
    <dgm:cxn modelId="{9736A14B-2EC7-4376-AE28-179F1C01B7D9}" type="presParOf" srcId="{61F4B533-E82E-4042-AF48-03E55442EF39}" destId="{C54E3671-FB2A-41E1-A855-2F18981C305B}" srcOrd="3" destOrd="0" presId="urn:microsoft.com/office/officeart/2018/5/layout/IconCircleLabelList"/>
    <dgm:cxn modelId="{4BF95DAE-D675-44DE-8205-A4D005C59A16}" type="presParOf" srcId="{1FB27705-10AB-4A09-9982-F59E45E3DABF}" destId="{CD21D489-14E2-4FF9-94D8-14574EA87B8B}" srcOrd="1" destOrd="0" presId="urn:microsoft.com/office/officeart/2018/5/layout/IconCircleLabelList"/>
    <dgm:cxn modelId="{CAE55A4C-D455-4C23-8A99-CEC7AB7DFCD4}" type="presParOf" srcId="{1FB27705-10AB-4A09-9982-F59E45E3DABF}" destId="{23AC78A9-9BDD-4AA9-B846-FCD792767563}" srcOrd="2" destOrd="0" presId="urn:microsoft.com/office/officeart/2018/5/layout/IconCircleLabelList"/>
    <dgm:cxn modelId="{FEDB76A3-970A-4C02-B3EC-0266CE32F63F}" type="presParOf" srcId="{23AC78A9-9BDD-4AA9-B846-FCD792767563}" destId="{CD9CDCD2-EBF2-42BE-BA27-C2F28F4C4CA6}" srcOrd="0" destOrd="0" presId="urn:microsoft.com/office/officeart/2018/5/layout/IconCircleLabelList"/>
    <dgm:cxn modelId="{8F232285-D45A-4C48-8F14-22D5C45E8429}" type="presParOf" srcId="{23AC78A9-9BDD-4AA9-B846-FCD792767563}" destId="{8FBDC33C-B250-4A10-93FF-E7C6F3E8F042}" srcOrd="1" destOrd="0" presId="urn:microsoft.com/office/officeart/2018/5/layout/IconCircleLabelList"/>
    <dgm:cxn modelId="{EE13F01A-5626-49E6-8B7D-0260A7D74B74}" type="presParOf" srcId="{23AC78A9-9BDD-4AA9-B846-FCD792767563}" destId="{92DB53FC-6B2D-4E43-A1F4-34521572AA58}" srcOrd="2" destOrd="0" presId="urn:microsoft.com/office/officeart/2018/5/layout/IconCircleLabelList"/>
    <dgm:cxn modelId="{AE56D1AC-4872-4671-AD5D-B3671E7C4C30}" type="presParOf" srcId="{23AC78A9-9BDD-4AA9-B846-FCD792767563}" destId="{8ACF75DE-D263-4C97-B2BB-0B441D1AA9EC}" srcOrd="3" destOrd="0" presId="urn:microsoft.com/office/officeart/2018/5/layout/IconCircleLabelList"/>
    <dgm:cxn modelId="{C92D32DE-48BD-4282-86EA-108D7CFC1C26}" type="presParOf" srcId="{1FB27705-10AB-4A09-9982-F59E45E3DABF}" destId="{6F39E4BA-CD99-4081-9EE0-6D7517949484}" srcOrd="3" destOrd="0" presId="urn:microsoft.com/office/officeart/2018/5/layout/IconCircleLabelList"/>
    <dgm:cxn modelId="{DE0CA4AF-4618-4CB8-96C0-3894E0D1DC80}" type="presParOf" srcId="{1FB27705-10AB-4A09-9982-F59E45E3DABF}" destId="{7254D9FB-3417-4FB2-8938-20F1F9109FE1}" srcOrd="4" destOrd="0" presId="urn:microsoft.com/office/officeart/2018/5/layout/IconCircleLabelList"/>
    <dgm:cxn modelId="{57DE13BB-EEDE-4DAD-914B-CA1455EE96A2}" type="presParOf" srcId="{7254D9FB-3417-4FB2-8938-20F1F9109FE1}" destId="{5E43073B-B5A9-49DB-B93D-3293CF7A4FC0}" srcOrd="0" destOrd="0" presId="urn:microsoft.com/office/officeart/2018/5/layout/IconCircleLabelList"/>
    <dgm:cxn modelId="{4FC73F60-3E67-4938-AFDD-B7ECFAADC270}" type="presParOf" srcId="{7254D9FB-3417-4FB2-8938-20F1F9109FE1}" destId="{CA4044BF-0A98-44F8-A7B6-9E3E14D69491}" srcOrd="1" destOrd="0" presId="urn:microsoft.com/office/officeart/2018/5/layout/IconCircleLabelList"/>
    <dgm:cxn modelId="{60E5F861-CE76-4497-A3F6-1057416DFB15}" type="presParOf" srcId="{7254D9FB-3417-4FB2-8938-20F1F9109FE1}" destId="{F7DB9E4A-482A-4ADF-8C9B-C15594E990DE}" srcOrd="2" destOrd="0" presId="urn:microsoft.com/office/officeart/2018/5/layout/IconCircleLabelList"/>
    <dgm:cxn modelId="{39908ABC-1D31-4DD8-8D07-B9CC0ADC3DE4}" type="presParOf" srcId="{7254D9FB-3417-4FB2-8938-20F1F9109FE1}" destId="{1D981339-23A4-4AFD-8512-3C15B94725C3}"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8F909-BBC0-4EB9-9624-BDADDACC39CA}"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95792C0C-B671-4D88-B55A-648253E7BD21}">
      <dgm:prSet/>
      <dgm:spPr/>
      <dgm:t>
        <a:bodyPr/>
        <a:lstStyle/>
        <a:p>
          <a:r>
            <a:rPr lang="en-US"/>
            <a:t>Stay</a:t>
          </a:r>
        </a:p>
      </dgm:t>
    </dgm:pt>
    <dgm:pt modelId="{2B1A9D96-550D-4E21-A234-CE523D76FEBD}" type="parTrans" cxnId="{3723B268-D682-4D30-ACE8-C70B561C8F34}">
      <dgm:prSet/>
      <dgm:spPr/>
      <dgm:t>
        <a:bodyPr/>
        <a:lstStyle/>
        <a:p>
          <a:endParaRPr lang="en-US"/>
        </a:p>
      </dgm:t>
    </dgm:pt>
    <dgm:pt modelId="{785CF971-204B-48F0-85AC-16B57AA5654D}" type="sibTrans" cxnId="{3723B268-D682-4D30-ACE8-C70B561C8F34}">
      <dgm:prSet/>
      <dgm:spPr/>
      <dgm:t>
        <a:bodyPr/>
        <a:lstStyle/>
        <a:p>
          <a:endParaRPr lang="en-US"/>
        </a:p>
      </dgm:t>
    </dgm:pt>
    <dgm:pt modelId="{C694D10D-E23C-4C70-9E14-F7BC5FAB5D9B}">
      <dgm:prSet/>
      <dgm:spPr/>
      <dgm:t>
        <a:bodyPr/>
        <a:lstStyle/>
        <a:p>
          <a:r>
            <a:rPr lang="en-US" dirty="0"/>
            <a:t>Stay calm. Focus on Airway, breathing, circulation. Trouble shoot ventilator connections if applicable, provide oxygen</a:t>
          </a:r>
        </a:p>
      </dgm:t>
    </dgm:pt>
    <dgm:pt modelId="{38CBB134-2169-4D88-B345-42D5053BBA58}" type="parTrans" cxnId="{FBA02780-28C1-488B-9E76-3A4BE05F80D7}">
      <dgm:prSet/>
      <dgm:spPr/>
      <dgm:t>
        <a:bodyPr/>
        <a:lstStyle/>
        <a:p>
          <a:endParaRPr lang="en-US"/>
        </a:p>
      </dgm:t>
    </dgm:pt>
    <dgm:pt modelId="{558D6293-2ED5-456F-A167-CB9538C9E403}" type="sibTrans" cxnId="{FBA02780-28C1-488B-9E76-3A4BE05F80D7}">
      <dgm:prSet/>
      <dgm:spPr/>
      <dgm:t>
        <a:bodyPr/>
        <a:lstStyle/>
        <a:p>
          <a:endParaRPr lang="en-US"/>
        </a:p>
      </dgm:t>
    </dgm:pt>
    <dgm:pt modelId="{B83057FE-3D44-4BE4-9F21-BA0E85916329}">
      <dgm:prSet/>
      <dgm:spPr/>
      <dgm:t>
        <a:bodyPr/>
        <a:lstStyle/>
        <a:p>
          <a:r>
            <a:rPr lang="en-US"/>
            <a:t>Suction</a:t>
          </a:r>
        </a:p>
      </dgm:t>
    </dgm:pt>
    <dgm:pt modelId="{24608894-0490-4F1A-AD26-854E59AEE38E}" type="parTrans" cxnId="{36274414-1D7D-4BAF-AEA6-16D94CFC44C1}">
      <dgm:prSet/>
      <dgm:spPr/>
      <dgm:t>
        <a:bodyPr/>
        <a:lstStyle/>
        <a:p>
          <a:endParaRPr lang="en-US"/>
        </a:p>
      </dgm:t>
    </dgm:pt>
    <dgm:pt modelId="{3219C113-B972-4D6F-822F-ECCFA9BC0E05}" type="sibTrans" cxnId="{36274414-1D7D-4BAF-AEA6-16D94CFC44C1}">
      <dgm:prSet/>
      <dgm:spPr/>
      <dgm:t>
        <a:bodyPr/>
        <a:lstStyle/>
        <a:p>
          <a:endParaRPr lang="en-US"/>
        </a:p>
      </dgm:t>
    </dgm:pt>
    <dgm:pt modelId="{089F6B2E-5898-4B05-AEF3-4673C3C9A981}">
      <dgm:prSet/>
      <dgm:spPr/>
      <dgm:t>
        <a:bodyPr/>
        <a:lstStyle/>
        <a:p>
          <a:r>
            <a:rPr lang="en-US" dirty="0"/>
            <a:t>Suction the trach </a:t>
          </a:r>
        </a:p>
      </dgm:t>
    </dgm:pt>
    <dgm:pt modelId="{AD38B16D-0FDF-4CF9-9A5D-12862B6A9ED4}" type="parTrans" cxnId="{983AD0F8-E51F-41C5-92C1-8C31FB21394F}">
      <dgm:prSet/>
      <dgm:spPr/>
      <dgm:t>
        <a:bodyPr/>
        <a:lstStyle/>
        <a:p>
          <a:endParaRPr lang="en-US"/>
        </a:p>
      </dgm:t>
    </dgm:pt>
    <dgm:pt modelId="{E326BD95-A171-4E22-A271-AFDA86A752FC}" type="sibTrans" cxnId="{983AD0F8-E51F-41C5-92C1-8C31FB21394F}">
      <dgm:prSet/>
      <dgm:spPr/>
      <dgm:t>
        <a:bodyPr/>
        <a:lstStyle/>
        <a:p>
          <a:endParaRPr lang="en-US"/>
        </a:p>
      </dgm:t>
    </dgm:pt>
    <dgm:pt modelId="{97D286DE-6966-4F4A-A40D-60CDC95E69D5}">
      <dgm:prSet/>
      <dgm:spPr/>
      <dgm:t>
        <a:bodyPr/>
        <a:lstStyle/>
        <a:p>
          <a:r>
            <a:rPr lang="en-US"/>
            <a:t>Change</a:t>
          </a:r>
        </a:p>
      </dgm:t>
    </dgm:pt>
    <dgm:pt modelId="{CE339B71-DAAB-4D61-B8E4-BD9B2C711768}" type="parTrans" cxnId="{F0300099-8180-48DE-8CB1-0FF89AF7DCE3}">
      <dgm:prSet/>
      <dgm:spPr/>
      <dgm:t>
        <a:bodyPr/>
        <a:lstStyle/>
        <a:p>
          <a:endParaRPr lang="en-US"/>
        </a:p>
      </dgm:t>
    </dgm:pt>
    <dgm:pt modelId="{F49DD047-457E-4689-9071-C1B295BCD7E6}" type="sibTrans" cxnId="{F0300099-8180-48DE-8CB1-0FF89AF7DCE3}">
      <dgm:prSet/>
      <dgm:spPr/>
      <dgm:t>
        <a:bodyPr/>
        <a:lstStyle/>
        <a:p>
          <a:endParaRPr lang="en-US"/>
        </a:p>
      </dgm:t>
    </dgm:pt>
    <dgm:pt modelId="{01745DFF-2C41-42FD-A463-516A38F8F742}">
      <dgm:prSet/>
      <dgm:spPr/>
      <dgm:t>
        <a:bodyPr/>
        <a:lstStyle/>
        <a:p>
          <a:r>
            <a:rPr lang="en-US" dirty="0"/>
            <a:t>If difficulty continues, change the trach. </a:t>
          </a:r>
        </a:p>
      </dgm:t>
    </dgm:pt>
    <dgm:pt modelId="{D567721B-CE27-4A9A-9129-D21CD0552BD9}" type="parTrans" cxnId="{CCC041E2-8113-400E-9D0A-3F6891DD0DF4}">
      <dgm:prSet/>
      <dgm:spPr/>
      <dgm:t>
        <a:bodyPr/>
        <a:lstStyle/>
        <a:p>
          <a:endParaRPr lang="en-US"/>
        </a:p>
      </dgm:t>
    </dgm:pt>
    <dgm:pt modelId="{A09777CC-7D42-4598-9F0A-7964D29C0EBF}" type="sibTrans" cxnId="{CCC041E2-8113-400E-9D0A-3F6891DD0DF4}">
      <dgm:prSet/>
      <dgm:spPr/>
      <dgm:t>
        <a:bodyPr/>
        <a:lstStyle/>
        <a:p>
          <a:endParaRPr lang="en-US"/>
        </a:p>
      </dgm:t>
    </dgm:pt>
    <dgm:pt modelId="{B12AB691-716A-4371-A7C5-6F6A7CC5E0F4}">
      <dgm:prSet/>
      <dgm:spPr/>
      <dgm:t>
        <a:bodyPr/>
        <a:lstStyle/>
        <a:p>
          <a:r>
            <a:rPr lang="en-US"/>
            <a:t>Provide</a:t>
          </a:r>
        </a:p>
      </dgm:t>
    </dgm:pt>
    <dgm:pt modelId="{3254C7B0-440A-4237-A843-8B69739AA470}" type="parTrans" cxnId="{6CC861E9-1F15-4628-96F9-2FDB0E7FE10A}">
      <dgm:prSet/>
      <dgm:spPr/>
      <dgm:t>
        <a:bodyPr/>
        <a:lstStyle/>
        <a:p>
          <a:endParaRPr lang="en-US"/>
        </a:p>
      </dgm:t>
    </dgm:pt>
    <dgm:pt modelId="{A047A527-C389-4463-A83E-A1EEFE0E6109}" type="sibTrans" cxnId="{6CC861E9-1F15-4628-96F9-2FDB0E7FE10A}">
      <dgm:prSet/>
      <dgm:spPr/>
      <dgm:t>
        <a:bodyPr/>
        <a:lstStyle/>
        <a:p>
          <a:endParaRPr lang="en-US"/>
        </a:p>
      </dgm:t>
    </dgm:pt>
    <dgm:pt modelId="{57D67E38-E458-45F5-9C86-FD8D6317052D}">
      <dgm:prSet/>
      <dgm:spPr/>
      <dgm:t>
        <a:bodyPr/>
        <a:lstStyle/>
        <a:p>
          <a:r>
            <a:rPr lang="en-US" dirty="0"/>
            <a:t>Provide breaths using the resuscitation bag/</a:t>
          </a:r>
          <a:r>
            <a:rPr lang="en-US" dirty="0" err="1"/>
            <a:t>ambu</a:t>
          </a:r>
          <a:r>
            <a:rPr lang="en-US" dirty="0"/>
            <a:t> bag</a:t>
          </a:r>
        </a:p>
      </dgm:t>
    </dgm:pt>
    <dgm:pt modelId="{8A07649A-7FA2-41DF-A507-AAD9B707102F}" type="parTrans" cxnId="{AC959137-1A90-4CF3-AEF9-9A242073CABB}">
      <dgm:prSet/>
      <dgm:spPr/>
      <dgm:t>
        <a:bodyPr/>
        <a:lstStyle/>
        <a:p>
          <a:endParaRPr lang="en-US"/>
        </a:p>
      </dgm:t>
    </dgm:pt>
    <dgm:pt modelId="{D9AE6814-D397-4AF9-9A55-6CEF9A9B6940}" type="sibTrans" cxnId="{AC959137-1A90-4CF3-AEF9-9A242073CABB}">
      <dgm:prSet/>
      <dgm:spPr/>
      <dgm:t>
        <a:bodyPr/>
        <a:lstStyle/>
        <a:p>
          <a:endParaRPr lang="en-US"/>
        </a:p>
      </dgm:t>
    </dgm:pt>
    <dgm:pt modelId="{8D23EF6E-4A95-4789-8115-52B8F30FEEDD}">
      <dgm:prSet/>
      <dgm:spPr/>
      <dgm:t>
        <a:bodyPr/>
        <a:lstStyle/>
        <a:p>
          <a:r>
            <a:rPr lang="en-US" dirty="0"/>
            <a:t>Provide</a:t>
          </a:r>
        </a:p>
      </dgm:t>
    </dgm:pt>
    <dgm:pt modelId="{5AB5765B-8902-409F-AFC7-23217851959D}" type="parTrans" cxnId="{66C92309-FCB8-4293-AA72-E43CFA13FFEC}">
      <dgm:prSet/>
      <dgm:spPr/>
      <dgm:t>
        <a:bodyPr/>
        <a:lstStyle/>
        <a:p>
          <a:endParaRPr lang="en-US"/>
        </a:p>
      </dgm:t>
    </dgm:pt>
    <dgm:pt modelId="{7A0FD99C-500E-4DA1-8EE6-CBAE0C28F01E}" type="sibTrans" cxnId="{66C92309-FCB8-4293-AA72-E43CFA13FFEC}">
      <dgm:prSet/>
      <dgm:spPr/>
      <dgm:t>
        <a:bodyPr/>
        <a:lstStyle/>
        <a:p>
          <a:endParaRPr lang="en-US"/>
        </a:p>
      </dgm:t>
    </dgm:pt>
    <dgm:pt modelId="{B34038B6-0A3F-40D9-B1EA-10C8CE4DAFC4}">
      <dgm:prSet/>
      <dgm:spPr/>
      <dgm:t>
        <a:bodyPr/>
        <a:lstStyle/>
        <a:p>
          <a:r>
            <a:rPr lang="en-US" dirty="0"/>
            <a:t>If chest not rising or breath sounds cant be heard, provide breaths using mask on the child’s mouth and nose</a:t>
          </a:r>
        </a:p>
      </dgm:t>
    </dgm:pt>
    <dgm:pt modelId="{A89CBD29-AF40-4ED3-8D75-28AAF4CCF877}" type="parTrans" cxnId="{226A5E09-6E45-4183-BC3F-DE7AD4490592}">
      <dgm:prSet/>
      <dgm:spPr/>
      <dgm:t>
        <a:bodyPr/>
        <a:lstStyle/>
        <a:p>
          <a:endParaRPr lang="en-US"/>
        </a:p>
      </dgm:t>
    </dgm:pt>
    <dgm:pt modelId="{0A9D18CD-9DDB-4609-89DE-D95244089A07}" type="sibTrans" cxnId="{226A5E09-6E45-4183-BC3F-DE7AD4490592}">
      <dgm:prSet/>
      <dgm:spPr/>
      <dgm:t>
        <a:bodyPr/>
        <a:lstStyle/>
        <a:p>
          <a:endParaRPr lang="en-US"/>
        </a:p>
      </dgm:t>
    </dgm:pt>
    <dgm:pt modelId="{2C72C586-DB64-4D6F-90B0-2AF71D7BA771}">
      <dgm:prSet/>
      <dgm:spPr/>
      <dgm:t>
        <a:bodyPr/>
        <a:lstStyle/>
        <a:p>
          <a:r>
            <a:rPr lang="en-US" dirty="0"/>
            <a:t>Call</a:t>
          </a:r>
        </a:p>
      </dgm:t>
    </dgm:pt>
    <dgm:pt modelId="{F79FF31A-BA44-4594-9161-C97EBA692F8C}" type="parTrans" cxnId="{0B7D0C45-3718-4556-8F04-068A0794BD98}">
      <dgm:prSet/>
      <dgm:spPr/>
      <dgm:t>
        <a:bodyPr/>
        <a:lstStyle/>
        <a:p>
          <a:endParaRPr lang="en-US"/>
        </a:p>
      </dgm:t>
    </dgm:pt>
    <dgm:pt modelId="{E63F381B-DDAA-4DC7-9273-9A1660B1D7C3}" type="sibTrans" cxnId="{0B7D0C45-3718-4556-8F04-068A0794BD98}">
      <dgm:prSet/>
      <dgm:spPr/>
      <dgm:t>
        <a:bodyPr/>
        <a:lstStyle/>
        <a:p>
          <a:endParaRPr lang="en-US"/>
        </a:p>
      </dgm:t>
    </dgm:pt>
    <dgm:pt modelId="{5B500D47-0C85-4804-ADE6-5C66C76A0686}">
      <dgm:prSet/>
      <dgm:spPr/>
      <dgm:t>
        <a:bodyPr/>
        <a:lstStyle/>
        <a:p>
          <a:r>
            <a:rPr lang="en-US" dirty="0"/>
            <a:t>Call for backup, transfer to higher level of care </a:t>
          </a:r>
        </a:p>
      </dgm:t>
    </dgm:pt>
    <dgm:pt modelId="{5BE0C13F-C6CB-4ACE-AE1D-8D370100D9D0}" type="parTrans" cxnId="{BECC0F2C-2F91-48D7-BB18-6398E77CEA4C}">
      <dgm:prSet/>
      <dgm:spPr/>
      <dgm:t>
        <a:bodyPr/>
        <a:lstStyle/>
        <a:p>
          <a:endParaRPr lang="en-US"/>
        </a:p>
      </dgm:t>
    </dgm:pt>
    <dgm:pt modelId="{FF9BB8CD-7A41-4D4C-A53C-87AE0E0BAA67}" type="sibTrans" cxnId="{BECC0F2C-2F91-48D7-BB18-6398E77CEA4C}">
      <dgm:prSet/>
      <dgm:spPr/>
      <dgm:t>
        <a:bodyPr/>
        <a:lstStyle/>
        <a:p>
          <a:endParaRPr lang="en-US"/>
        </a:p>
      </dgm:t>
    </dgm:pt>
    <dgm:pt modelId="{4B345F2B-3B4C-4075-8188-5C6FEFA1A309}" type="pres">
      <dgm:prSet presAssocID="{F468F909-BBC0-4EB9-9624-BDADDACC39CA}" presName="Name0" presStyleCnt="0">
        <dgm:presLayoutVars>
          <dgm:dir/>
          <dgm:animLvl val="lvl"/>
          <dgm:resizeHandles val="exact"/>
        </dgm:presLayoutVars>
      </dgm:prSet>
      <dgm:spPr/>
    </dgm:pt>
    <dgm:pt modelId="{0B176957-E80F-4FE9-85C9-4007598C2528}" type="pres">
      <dgm:prSet presAssocID="{2C72C586-DB64-4D6F-90B0-2AF71D7BA771}" presName="boxAndChildren" presStyleCnt="0"/>
      <dgm:spPr/>
    </dgm:pt>
    <dgm:pt modelId="{98AD8000-09D5-4A85-92BA-B6441AC5B942}" type="pres">
      <dgm:prSet presAssocID="{2C72C586-DB64-4D6F-90B0-2AF71D7BA771}" presName="parentTextBox" presStyleLbl="alignNode1" presStyleIdx="0" presStyleCnt="6"/>
      <dgm:spPr/>
    </dgm:pt>
    <dgm:pt modelId="{66950E4D-B404-4DEA-AA30-23EAC9ED6678}" type="pres">
      <dgm:prSet presAssocID="{2C72C586-DB64-4D6F-90B0-2AF71D7BA771}" presName="descendantBox" presStyleLbl="bgAccFollowNode1" presStyleIdx="0" presStyleCnt="6"/>
      <dgm:spPr/>
    </dgm:pt>
    <dgm:pt modelId="{C164A62C-B313-45A1-87F6-8A8893ACC43F}" type="pres">
      <dgm:prSet presAssocID="{7A0FD99C-500E-4DA1-8EE6-CBAE0C28F01E}" presName="sp" presStyleCnt="0"/>
      <dgm:spPr/>
    </dgm:pt>
    <dgm:pt modelId="{A3B8ADC8-D736-4A38-A20A-681E04738F46}" type="pres">
      <dgm:prSet presAssocID="{8D23EF6E-4A95-4789-8115-52B8F30FEEDD}" presName="arrowAndChildren" presStyleCnt="0"/>
      <dgm:spPr/>
    </dgm:pt>
    <dgm:pt modelId="{01C01F74-8A06-451C-B7B3-06C14C36BDEE}" type="pres">
      <dgm:prSet presAssocID="{8D23EF6E-4A95-4789-8115-52B8F30FEEDD}" presName="parentTextArrow" presStyleLbl="node1" presStyleIdx="0" presStyleCnt="0"/>
      <dgm:spPr/>
    </dgm:pt>
    <dgm:pt modelId="{399F6741-CA39-4557-8440-6B7F66883709}" type="pres">
      <dgm:prSet presAssocID="{8D23EF6E-4A95-4789-8115-52B8F30FEEDD}" presName="arrow" presStyleLbl="alignNode1" presStyleIdx="1" presStyleCnt="6"/>
      <dgm:spPr/>
    </dgm:pt>
    <dgm:pt modelId="{7DB407D7-1645-4ADE-A5F0-74B7A920AC05}" type="pres">
      <dgm:prSet presAssocID="{8D23EF6E-4A95-4789-8115-52B8F30FEEDD}" presName="descendantArrow" presStyleLbl="bgAccFollowNode1" presStyleIdx="1" presStyleCnt="6"/>
      <dgm:spPr/>
    </dgm:pt>
    <dgm:pt modelId="{F949042F-976A-4514-94F9-70C8422250E0}" type="pres">
      <dgm:prSet presAssocID="{A047A527-C389-4463-A83E-A1EEFE0E6109}" presName="sp" presStyleCnt="0"/>
      <dgm:spPr/>
    </dgm:pt>
    <dgm:pt modelId="{C5AD2AD6-529E-4B6B-B5BA-C2E513C733E9}" type="pres">
      <dgm:prSet presAssocID="{B12AB691-716A-4371-A7C5-6F6A7CC5E0F4}" presName="arrowAndChildren" presStyleCnt="0"/>
      <dgm:spPr/>
    </dgm:pt>
    <dgm:pt modelId="{24865C9C-C7A4-468D-BA1D-BCFF84A38415}" type="pres">
      <dgm:prSet presAssocID="{B12AB691-716A-4371-A7C5-6F6A7CC5E0F4}" presName="parentTextArrow" presStyleLbl="node1" presStyleIdx="0" presStyleCnt="0"/>
      <dgm:spPr/>
    </dgm:pt>
    <dgm:pt modelId="{764CD810-2520-4B45-A732-91D30796DA99}" type="pres">
      <dgm:prSet presAssocID="{B12AB691-716A-4371-A7C5-6F6A7CC5E0F4}" presName="arrow" presStyleLbl="alignNode1" presStyleIdx="2" presStyleCnt="6"/>
      <dgm:spPr/>
    </dgm:pt>
    <dgm:pt modelId="{91CF7542-5B5E-4EA6-936A-0A928761142E}" type="pres">
      <dgm:prSet presAssocID="{B12AB691-716A-4371-A7C5-6F6A7CC5E0F4}" presName="descendantArrow" presStyleLbl="bgAccFollowNode1" presStyleIdx="2" presStyleCnt="6"/>
      <dgm:spPr/>
    </dgm:pt>
    <dgm:pt modelId="{7AD9E792-D58F-4E64-8B97-993B1BA1E8FD}" type="pres">
      <dgm:prSet presAssocID="{F49DD047-457E-4689-9071-C1B295BCD7E6}" presName="sp" presStyleCnt="0"/>
      <dgm:spPr/>
    </dgm:pt>
    <dgm:pt modelId="{EDE9911B-AD5B-4740-917B-23B976071752}" type="pres">
      <dgm:prSet presAssocID="{97D286DE-6966-4F4A-A40D-60CDC95E69D5}" presName="arrowAndChildren" presStyleCnt="0"/>
      <dgm:spPr/>
    </dgm:pt>
    <dgm:pt modelId="{00940765-9336-49F5-A302-54C6DF70D501}" type="pres">
      <dgm:prSet presAssocID="{97D286DE-6966-4F4A-A40D-60CDC95E69D5}" presName="parentTextArrow" presStyleLbl="node1" presStyleIdx="0" presStyleCnt="0"/>
      <dgm:spPr/>
    </dgm:pt>
    <dgm:pt modelId="{49C6E3DA-F945-4F8D-B377-6D5504479EB9}" type="pres">
      <dgm:prSet presAssocID="{97D286DE-6966-4F4A-A40D-60CDC95E69D5}" presName="arrow" presStyleLbl="alignNode1" presStyleIdx="3" presStyleCnt="6"/>
      <dgm:spPr/>
    </dgm:pt>
    <dgm:pt modelId="{53FF580D-91B0-44DF-A198-50A5504C5E42}" type="pres">
      <dgm:prSet presAssocID="{97D286DE-6966-4F4A-A40D-60CDC95E69D5}" presName="descendantArrow" presStyleLbl="bgAccFollowNode1" presStyleIdx="3" presStyleCnt="6"/>
      <dgm:spPr/>
    </dgm:pt>
    <dgm:pt modelId="{646A5B75-6C1F-42CB-BF0E-EA18753D8CF1}" type="pres">
      <dgm:prSet presAssocID="{3219C113-B972-4D6F-822F-ECCFA9BC0E05}" presName="sp" presStyleCnt="0"/>
      <dgm:spPr/>
    </dgm:pt>
    <dgm:pt modelId="{B176EF69-0C8F-4A5D-B5D5-4677CA41BCC2}" type="pres">
      <dgm:prSet presAssocID="{B83057FE-3D44-4BE4-9F21-BA0E85916329}" presName="arrowAndChildren" presStyleCnt="0"/>
      <dgm:spPr/>
    </dgm:pt>
    <dgm:pt modelId="{DEE851E8-DC7E-4D7B-A886-DFF072BBF0EC}" type="pres">
      <dgm:prSet presAssocID="{B83057FE-3D44-4BE4-9F21-BA0E85916329}" presName="parentTextArrow" presStyleLbl="node1" presStyleIdx="0" presStyleCnt="0"/>
      <dgm:spPr/>
    </dgm:pt>
    <dgm:pt modelId="{B3D63447-11F4-4C0F-ABEF-2CC4AD507780}" type="pres">
      <dgm:prSet presAssocID="{B83057FE-3D44-4BE4-9F21-BA0E85916329}" presName="arrow" presStyleLbl="alignNode1" presStyleIdx="4" presStyleCnt="6"/>
      <dgm:spPr/>
    </dgm:pt>
    <dgm:pt modelId="{132CA62F-B30E-4435-BD3B-C62681B12248}" type="pres">
      <dgm:prSet presAssocID="{B83057FE-3D44-4BE4-9F21-BA0E85916329}" presName="descendantArrow" presStyleLbl="bgAccFollowNode1" presStyleIdx="4" presStyleCnt="6"/>
      <dgm:spPr/>
    </dgm:pt>
    <dgm:pt modelId="{F399D1AF-E56E-4C18-BF00-F69EC6B3D9D8}" type="pres">
      <dgm:prSet presAssocID="{785CF971-204B-48F0-85AC-16B57AA5654D}" presName="sp" presStyleCnt="0"/>
      <dgm:spPr/>
    </dgm:pt>
    <dgm:pt modelId="{D31A8881-4AB1-4DDF-A82F-B234EB687159}" type="pres">
      <dgm:prSet presAssocID="{95792C0C-B671-4D88-B55A-648253E7BD21}" presName="arrowAndChildren" presStyleCnt="0"/>
      <dgm:spPr/>
    </dgm:pt>
    <dgm:pt modelId="{E6A856EB-6406-48A2-85FF-445C9C3D7105}" type="pres">
      <dgm:prSet presAssocID="{95792C0C-B671-4D88-B55A-648253E7BD21}" presName="parentTextArrow" presStyleLbl="node1" presStyleIdx="0" presStyleCnt="0"/>
      <dgm:spPr/>
    </dgm:pt>
    <dgm:pt modelId="{047A5DB2-D42A-4C2D-8BE6-877738E9D41C}" type="pres">
      <dgm:prSet presAssocID="{95792C0C-B671-4D88-B55A-648253E7BD21}" presName="arrow" presStyleLbl="alignNode1" presStyleIdx="5" presStyleCnt="6"/>
      <dgm:spPr/>
    </dgm:pt>
    <dgm:pt modelId="{14AF3061-2D9A-4C4D-BF60-A1171CFF89D1}" type="pres">
      <dgm:prSet presAssocID="{95792C0C-B671-4D88-B55A-648253E7BD21}" presName="descendantArrow" presStyleLbl="bgAccFollowNode1" presStyleIdx="5" presStyleCnt="6"/>
      <dgm:spPr/>
    </dgm:pt>
  </dgm:ptLst>
  <dgm:cxnLst>
    <dgm:cxn modelId="{66C92309-FCB8-4293-AA72-E43CFA13FFEC}" srcId="{F468F909-BBC0-4EB9-9624-BDADDACC39CA}" destId="{8D23EF6E-4A95-4789-8115-52B8F30FEEDD}" srcOrd="4" destOrd="0" parTransId="{5AB5765B-8902-409F-AFC7-23217851959D}" sibTransId="{7A0FD99C-500E-4DA1-8EE6-CBAE0C28F01E}"/>
    <dgm:cxn modelId="{226A5E09-6E45-4183-BC3F-DE7AD4490592}" srcId="{8D23EF6E-4A95-4789-8115-52B8F30FEEDD}" destId="{B34038B6-0A3F-40D9-B1EA-10C8CE4DAFC4}" srcOrd="0" destOrd="0" parTransId="{A89CBD29-AF40-4ED3-8D75-28AAF4CCF877}" sibTransId="{0A9D18CD-9DDB-4609-89DE-D95244089A07}"/>
    <dgm:cxn modelId="{36274414-1D7D-4BAF-AEA6-16D94CFC44C1}" srcId="{F468F909-BBC0-4EB9-9624-BDADDACC39CA}" destId="{B83057FE-3D44-4BE4-9F21-BA0E85916329}" srcOrd="1" destOrd="0" parTransId="{24608894-0490-4F1A-AD26-854E59AEE38E}" sibTransId="{3219C113-B972-4D6F-822F-ECCFA9BC0E05}"/>
    <dgm:cxn modelId="{F23DF115-83C3-49E9-85C2-20E655F3AF76}" type="presOf" srcId="{F468F909-BBC0-4EB9-9624-BDADDACC39CA}" destId="{4B345F2B-3B4C-4075-8188-5C6FEFA1A309}" srcOrd="0" destOrd="0" presId="urn:microsoft.com/office/officeart/2016/7/layout/VerticalDownArrowProcess"/>
    <dgm:cxn modelId="{BECC0F2C-2F91-48D7-BB18-6398E77CEA4C}" srcId="{2C72C586-DB64-4D6F-90B0-2AF71D7BA771}" destId="{5B500D47-0C85-4804-ADE6-5C66C76A0686}" srcOrd="0" destOrd="0" parTransId="{5BE0C13F-C6CB-4ACE-AE1D-8D370100D9D0}" sibTransId="{FF9BB8CD-7A41-4D4C-A53C-87AE0E0BAA67}"/>
    <dgm:cxn modelId="{12979C33-5613-47D9-B651-A6B695BD9009}" type="presOf" srcId="{B12AB691-716A-4371-A7C5-6F6A7CC5E0F4}" destId="{24865C9C-C7A4-468D-BA1D-BCFF84A38415}" srcOrd="0" destOrd="0" presId="urn:microsoft.com/office/officeart/2016/7/layout/VerticalDownArrowProcess"/>
    <dgm:cxn modelId="{AC959137-1A90-4CF3-AEF9-9A242073CABB}" srcId="{B12AB691-716A-4371-A7C5-6F6A7CC5E0F4}" destId="{57D67E38-E458-45F5-9C86-FD8D6317052D}" srcOrd="0" destOrd="0" parTransId="{8A07649A-7FA2-41DF-A507-AAD9B707102F}" sibTransId="{D9AE6814-D397-4AF9-9A55-6CEF9A9B6940}"/>
    <dgm:cxn modelId="{9AD9F73D-0FF6-4067-84CC-2E7A82B5A243}" type="presOf" srcId="{97D286DE-6966-4F4A-A40D-60CDC95E69D5}" destId="{49C6E3DA-F945-4F8D-B377-6D5504479EB9}" srcOrd="1" destOrd="0" presId="urn:microsoft.com/office/officeart/2016/7/layout/VerticalDownArrowProcess"/>
    <dgm:cxn modelId="{4E5C765D-2FD1-42C9-B4CE-8046323BF8EE}" type="presOf" srcId="{8D23EF6E-4A95-4789-8115-52B8F30FEEDD}" destId="{399F6741-CA39-4557-8440-6B7F66883709}" srcOrd="1" destOrd="0" presId="urn:microsoft.com/office/officeart/2016/7/layout/VerticalDownArrowProcess"/>
    <dgm:cxn modelId="{3C142363-A792-43EE-B3B9-FD107D8E5AC7}" type="presOf" srcId="{97D286DE-6966-4F4A-A40D-60CDC95E69D5}" destId="{00940765-9336-49F5-A302-54C6DF70D501}" srcOrd="0" destOrd="0" presId="urn:microsoft.com/office/officeart/2016/7/layout/VerticalDownArrowProcess"/>
    <dgm:cxn modelId="{0B7D0C45-3718-4556-8F04-068A0794BD98}" srcId="{F468F909-BBC0-4EB9-9624-BDADDACC39CA}" destId="{2C72C586-DB64-4D6F-90B0-2AF71D7BA771}" srcOrd="5" destOrd="0" parTransId="{F79FF31A-BA44-4594-9161-C97EBA692F8C}" sibTransId="{E63F381B-DDAA-4DC7-9273-9A1660B1D7C3}"/>
    <dgm:cxn modelId="{BE7C5565-C946-4FD3-A2DB-F6BF0515350B}" type="presOf" srcId="{95792C0C-B671-4D88-B55A-648253E7BD21}" destId="{047A5DB2-D42A-4C2D-8BE6-877738E9D41C}" srcOrd="1" destOrd="0" presId="urn:microsoft.com/office/officeart/2016/7/layout/VerticalDownArrowProcess"/>
    <dgm:cxn modelId="{C91C5C68-B78F-42CF-9FE7-A1BBA37EE4F4}" type="presOf" srcId="{B83057FE-3D44-4BE4-9F21-BA0E85916329}" destId="{DEE851E8-DC7E-4D7B-A886-DFF072BBF0EC}" srcOrd="0" destOrd="0" presId="urn:microsoft.com/office/officeart/2016/7/layout/VerticalDownArrowProcess"/>
    <dgm:cxn modelId="{3723B268-D682-4D30-ACE8-C70B561C8F34}" srcId="{F468F909-BBC0-4EB9-9624-BDADDACC39CA}" destId="{95792C0C-B671-4D88-B55A-648253E7BD21}" srcOrd="0" destOrd="0" parTransId="{2B1A9D96-550D-4E21-A234-CE523D76FEBD}" sibTransId="{785CF971-204B-48F0-85AC-16B57AA5654D}"/>
    <dgm:cxn modelId="{08C9666A-432F-482E-8DAE-1EAACA51A6DE}" type="presOf" srcId="{B34038B6-0A3F-40D9-B1EA-10C8CE4DAFC4}" destId="{7DB407D7-1645-4ADE-A5F0-74B7A920AC05}" srcOrd="0" destOrd="0" presId="urn:microsoft.com/office/officeart/2016/7/layout/VerticalDownArrowProcess"/>
    <dgm:cxn modelId="{7D2A6050-FB9A-4294-8FEE-1FAFF776A839}" type="presOf" srcId="{089F6B2E-5898-4B05-AEF3-4673C3C9A981}" destId="{132CA62F-B30E-4435-BD3B-C62681B12248}" srcOrd="0" destOrd="0" presId="urn:microsoft.com/office/officeart/2016/7/layout/VerticalDownArrowProcess"/>
    <dgm:cxn modelId="{89580573-789F-4561-8395-8E4D9AA6750F}" type="presOf" srcId="{95792C0C-B671-4D88-B55A-648253E7BD21}" destId="{E6A856EB-6406-48A2-85FF-445C9C3D7105}" srcOrd="0" destOrd="0" presId="urn:microsoft.com/office/officeart/2016/7/layout/VerticalDownArrowProcess"/>
    <dgm:cxn modelId="{BAB08E58-DC36-40BA-B0C1-A725282D2598}" type="presOf" srcId="{C694D10D-E23C-4C70-9E14-F7BC5FAB5D9B}" destId="{14AF3061-2D9A-4C4D-BF60-A1171CFF89D1}" srcOrd="0" destOrd="0" presId="urn:microsoft.com/office/officeart/2016/7/layout/VerticalDownArrowProcess"/>
    <dgm:cxn modelId="{03C7D57D-8C68-464C-AAEB-6802F792C9BC}" type="presOf" srcId="{57D67E38-E458-45F5-9C86-FD8D6317052D}" destId="{91CF7542-5B5E-4EA6-936A-0A928761142E}" srcOrd="0" destOrd="0" presId="urn:microsoft.com/office/officeart/2016/7/layout/VerticalDownArrowProcess"/>
    <dgm:cxn modelId="{FBA02780-28C1-488B-9E76-3A4BE05F80D7}" srcId="{95792C0C-B671-4D88-B55A-648253E7BD21}" destId="{C694D10D-E23C-4C70-9E14-F7BC5FAB5D9B}" srcOrd="0" destOrd="0" parTransId="{38CBB134-2169-4D88-B345-42D5053BBA58}" sibTransId="{558D6293-2ED5-456F-A167-CB9538C9E403}"/>
    <dgm:cxn modelId="{7E1FB78A-6983-4C44-954D-9CBC001B69A4}" type="presOf" srcId="{B12AB691-716A-4371-A7C5-6F6A7CC5E0F4}" destId="{764CD810-2520-4B45-A732-91D30796DA99}" srcOrd="1" destOrd="0" presId="urn:microsoft.com/office/officeart/2016/7/layout/VerticalDownArrowProcess"/>
    <dgm:cxn modelId="{D3FD288F-9D25-4152-B61F-8D33F737FBFD}" type="presOf" srcId="{8D23EF6E-4A95-4789-8115-52B8F30FEEDD}" destId="{01C01F74-8A06-451C-B7B3-06C14C36BDEE}" srcOrd="0" destOrd="0" presId="urn:microsoft.com/office/officeart/2016/7/layout/VerticalDownArrowProcess"/>
    <dgm:cxn modelId="{F0300099-8180-48DE-8CB1-0FF89AF7DCE3}" srcId="{F468F909-BBC0-4EB9-9624-BDADDACC39CA}" destId="{97D286DE-6966-4F4A-A40D-60CDC95E69D5}" srcOrd="2" destOrd="0" parTransId="{CE339B71-DAAB-4D61-B8E4-BD9B2C711768}" sibTransId="{F49DD047-457E-4689-9071-C1B295BCD7E6}"/>
    <dgm:cxn modelId="{1BA5DAAC-642A-492D-9752-6CAB2089DD0D}" type="presOf" srcId="{2C72C586-DB64-4D6F-90B0-2AF71D7BA771}" destId="{98AD8000-09D5-4A85-92BA-B6441AC5B942}" srcOrd="0" destOrd="0" presId="urn:microsoft.com/office/officeart/2016/7/layout/VerticalDownArrowProcess"/>
    <dgm:cxn modelId="{71FE5DBA-8A88-415E-82D8-0C750FF24749}" type="presOf" srcId="{01745DFF-2C41-42FD-A463-516A38F8F742}" destId="{53FF580D-91B0-44DF-A198-50A5504C5E42}" srcOrd="0" destOrd="0" presId="urn:microsoft.com/office/officeart/2016/7/layout/VerticalDownArrowProcess"/>
    <dgm:cxn modelId="{1FBFB4C5-D0E8-4C6A-BC14-941BCD95B62B}" type="presOf" srcId="{5B500D47-0C85-4804-ADE6-5C66C76A0686}" destId="{66950E4D-B404-4DEA-AA30-23EAC9ED6678}" srcOrd="0" destOrd="0" presId="urn:microsoft.com/office/officeart/2016/7/layout/VerticalDownArrowProcess"/>
    <dgm:cxn modelId="{A9DF6ED6-8504-4002-9EE9-8E04DA2A86C1}" type="presOf" srcId="{B83057FE-3D44-4BE4-9F21-BA0E85916329}" destId="{B3D63447-11F4-4C0F-ABEF-2CC4AD507780}" srcOrd="1" destOrd="0" presId="urn:microsoft.com/office/officeart/2016/7/layout/VerticalDownArrowProcess"/>
    <dgm:cxn modelId="{CCC041E2-8113-400E-9D0A-3F6891DD0DF4}" srcId="{97D286DE-6966-4F4A-A40D-60CDC95E69D5}" destId="{01745DFF-2C41-42FD-A463-516A38F8F742}" srcOrd="0" destOrd="0" parTransId="{D567721B-CE27-4A9A-9129-D21CD0552BD9}" sibTransId="{A09777CC-7D42-4598-9F0A-7964D29C0EBF}"/>
    <dgm:cxn modelId="{6CC861E9-1F15-4628-96F9-2FDB0E7FE10A}" srcId="{F468F909-BBC0-4EB9-9624-BDADDACC39CA}" destId="{B12AB691-716A-4371-A7C5-6F6A7CC5E0F4}" srcOrd="3" destOrd="0" parTransId="{3254C7B0-440A-4237-A843-8B69739AA470}" sibTransId="{A047A527-C389-4463-A83E-A1EEFE0E6109}"/>
    <dgm:cxn modelId="{983AD0F8-E51F-41C5-92C1-8C31FB21394F}" srcId="{B83057FE-3D44-4BE4-9F21-BA0E85916329}" destId="{089F6B2E-5898-4B05-AEF3-4673C3C9A981}" srcOrd="0" destOrd="0" parTransId="{AD38B16D-0FDF-4CF9-9A5D-12862B6A9ED4}" sibTransId="{E326BD95-A171-4E22-A271-AFDA86A752FC}"/>
    <dgm:cxn modelId="{206A3AF2-5B16-4DA0-BBCD-5E7772E7984E}" type="presParOf" srcId="{4B345F2B-3B4C-4075-8188-5C6FEFA1A309}" destId="{0B176957-E80F-4FE9-85C9-4007598C2528}" srcOrd="0" destOrd="0" presId="urn:microsoft.com/office/officeart/2016/7/layout/VerticalDownArrowProcess"/>
    <dgm:cxn modelId="{CC46E61F-8238-43A1-86EE-14324361650E}" type="presParOf" srcId="{0B176957-E80F-4FE9-85C9-4007598C2528}" destId="{98AD8000-09D5-4A85-92BA-B6441AC5B942}" srcOrd="0" destOrd="0" presId="urn:microsoft.com/office/officeart/2016/7/layout/VerticalDownArrowProcess"/>
    <dgm:cxn modelId="{883788FB-F17B-4731-9704-6DCA592671BC}" type="presParOf" srcId="{0B176957-E80F-4FE9-85C9-4007598C2528}" destId="{66950E4D-B404-4DEA-AA30-23EAC9ED6678}" srcOrd="1" destOrd="0" presId="urn:microsoft.com/office/officeart/2016/7/layout/VerticalDownArrowProcess"/>
    <dgm:cxn modelId="{EAAA70E4-2261-4DD8-B2E1-173E464C0F62}" type="presParOf" srcId="{4B345F2B-3B4C-4075-8188-5C6FEFA1A309}" destId="{C164A62C-B313-45A1-87F6-8A8893ACC43F}" srcOrd="1" destOrd="0" presId="urn:microsoft.com/office/officeart/2016/7/layout/VerticalDownArrowProcess"/>
    <dgm:cxn modelId="{EBF81F87-E3CC-4AE3-9DF5-39598F6EAFD4}" type="presParOf" srcId="{4B345F2B-3B4C-4075-8188-5C6FEFA1A309}" destId="{A3B8ADC8-D736-4A38-A20A-681E04738F46}" srcOrd="2" destOrd="0" presId="urn:microsoft.com/office/officeart/2016/7/layout/VerticalDownArrowProcess"/>
    <dgm:cxn modelId="{2839870E-3527-4A6B-AB63-167F9E868DED}" type="presParOf" srcId="{A3B8ADC8-D736-4A38-A20A-681E04738F46}" destId="{01C01F74-8A06-451C-B7B3-06C14C36BDEE}" srcOrd="0" destOrd="0" presId="urn:microsoft.com/office/officeart/2016/7/layout/VerticalDownArrowProcess"/>
    <dgm:cxn modelId="{8CF3C74D-B2AA-41D5-9486-0BCC38EBF54A}" type="presParOf" srcId="{A3B8ADC8-D736-4A38-A20A-681E04738F46}" destId="{399F6741-CA39-4557-8440-6B7F66883709}" srcOrd="1" destOrd="0" presId="urn:microsoft.com/office/officeart/2016/7/layout/VerticalDownArrowProcess"/>
    <dgm:cxn modelId="{CCDB5B43-385C-429D-BB0A-FF2676E7E466}" type="presParOf" srcId="{A3B8ADC8-D736-4A38-A20A-681E04738F46}" destId="{7DB407D7-1645-4ADE-A5F0-74B7A920AC05}" srcOrd="2" destOrd="0" presId="urn:microsoft.com/office/officeart/2016/7/layout/VerticalDownArrowProcess"/>
    <dgm:cxn modelId="{A71DCF6F-CC63-49ED-AD40-450FA7A88B93}" type="presParOf" srcId="{4B345F2B-3B4C-4075-8188-5C6FEFA1A309}" destId="{F949042F-976A-4514-94F9-70C8422250E0}" srcOrd="3" destOrd="0" presId="urn:microsoft.com/office/officeart/2016/7/layout/VerticalDownArrowProcess"/>
    <dgm:cxn modelId="{44283D3F-7EC9-446E-B84B-C25C7B53060C}" type="presParOf" srcId="{4B345F2B-3B4C-4075-8188-5C6FEFA1A309}" destId="{C5AD2AD6-529E-4B6B-B5BA-C2E513C733E9}" srcOrd="4" destOrd="0" presId="urn:microsoft.com/office/officeart/2016/7/layout/VerticalDownArrowProcess"/>
    <dgm:cxn modelId="{00F897B8-9EC5-496B-A94F-CF4A7714ED57}" type="presParOf" srcId="{C5AD2AD6-529E-4B6B-B5BA-C2E513C733E9}" destId="{24865C9C-C7A4-468D-BA1D-BCFF84A38415}" srcOrd="0" destOrd="0" presId="urn:microsoft.com/office/officeart/2016/7/layout/VerticalDownArrowProcess"/>
    <dgm:cxn modelId="{4319A285-B909-4BE1-AB86-C5580B785C1B}" type="presParOf" srcId="{C5AD2AD6-529E-4B6B-B5BA-C2E513C733E9}" destId="{764CD810-2520-4B45-A732-91D30796DA99}" srcOrd="1" destOrd="0" presId="urn:microsoft.com/office/officeart/2016/7/layout/VerticalDownArrowProcess"/>
    <dgm:cxn modelId="{C9E9518F-3BEB-4757-A71B-772312480993}" type="presParOf" srcId="{C5AD2AD6-529E-4B6B-B5BA-C2E513C733E9}" destId="{91CF7542-5B5E-4EA6-936A-0A928761142E}" srcOrd="2" destOrd="0" presId="urn:microsoft.com/office/officeart/2016/7/layout/VerticalDownArrowProcess"/>
    <dgm:cxn modelId="{4291C219-7364-4709-A83B-8563D5F649C8}" type="presParOf" srcId="{4B345F2B-3B4C-4075-8188-5C6FEFA1A309}" destId="{7AD9E792-D58F-4E64-8B97-993B1BA1E8FD}" srcOrd="5" destOrd="0" presId="urn:microsoft.com/office/officeart/2016/7/layout/VerticalDownArrowProcess"/>
    <dgm:cxn modelId="{FF439B75-F47F-4951-9D31-98360739ED60}" type="presParOf" srcId="{4B345F2B-3B4C-4075-8188-5C6FEFA1A309}" destId="{EDE9911B-AD5B-4740-917B-23B976071752}" srcOrd="6" destOrd="0" presId="urn:microsoft.com/office/officeart/2016/7/layout/VerticalDownArrowProcess"/>
    <dgm:cxn modelId="{58AC3B0D-AA20-4257-9408-BC036E72669D}" type="presParOf" srcId="{EDE9911B-AD5B-4740-917B-23B976071752}" destId="{00940765-9336-49F5-A302-54C6DF70D501}" srcOrd="0" destOrd="0" presId="urn:microsoft.com/office/officeart/2016/7/layout/VerticalDownArrowProcess"/>
    <dgm:cxn modelId="{38A692BE-3170-458D-92D4-3D44A756E428}" type="presParOf" srcId="{EDE9911B-AD5B-4740-917B-23B976071752}" destId="{49C6E3DA-F945-4F8D-B377-6D5504479EB9}" srcOrd="1" destOrd="0" presId="urn:microsoft.com/office/officeart/2016/7/layout/VerticalDownArrowProcess"/>
    <dgm:cxn modelId="{CD089FF4-9960-4FFF-A908-7D9B6B7B3435}" type="presParOf" srcId="{EDE9911B-AD5B-4740-917B-23B976071752}" destId="{53FF580D-91B0-44DF-A198-50A5504C5E42}" srcOrd="2" destOrd="0" presId="urn:microsoft.com/office/officeart/2016/7/layout/VerticalDownArrowProcess"/>
    <dgm:cxn modelId="{F14DC2E2-283B-452D-983E-2E70605FC177}" type="presParOf" srcId="{4B345F2B-3B4C-4075-8188-5C6FEFA1A309}" destId="{646A5B75-6C1F-42CB-BF0E-EA18753D8CF1}" srcOrd="7" destOrd="0" presId="urn:microsoft.com/office/officeart/2016/7/layout/VerticalDownArrowProcess"/>
    <dgm:cxn modelId="{F2CFE5D4-3778-472D-9D8A-AC999168F614}" type="presParOf" srcId="{4B345F2B-3B4C-4075-8188-5C6FEFA1A309}" destId="{B176EF69-0C8F-4A5D-B5D5-4677CA41BCC2}" srcOrd="8" destOrd="0" presId="urn:microsoft.com/office/officeart/2016/7/layout/VerticalDownArrowProcess"/>
    <dgm:cxn modelId="{BC847471-CECE-48CF-944F-C9179AF9A9A2}" type="presParOf" srcId="{B176EF69-0C8F-4A5D-B5D5-4677CA41BCC2}" destId="{DEE851E8-DC7E-4D7B-A886-DFF072BBF0EC}" srcOrd="0" destOrd="0" presId="urn:microsoft.com/office/officeart/2016/7/layout/VerticalDownArrowProcess"/>
    <dgm:cxn modelId="{524FE758-20D7-48EE-9952-E7583F27675A}" type="presParOf" srcId="{B176EF69-0C8F-4A5D-B5D5-4677CA41BCC2}" destId="{B3D63447-11F4-4C0F-ABEF-2CC4AD507780}" srcOrd="1" destOrd="0" presId="urn:microsoft.com/office/officeart/2016/7/layout/VerticalDownArrowProcess"/>
    <dgm:cxn modelId="{E588FD74-1C22-4644-9619-8B4E05FFDDE6}" type="presParOf" srcId="{B176EF69-0C8F-4A5D-B5D5-4677CA41BCC2}" destId="{132CA62F-B30E-4435-BD3B-C62681B12248}" srcOrd="2" destOrd="0" presId="urn:microsoft.com/office/officeart/2016/7/layout/VerticalDownArrowProcess"/>
    <dgm:cxn modelId="{2D11D56C-57DA-48F0-BE86-A7720C32C4F8}" type="presParOf" srcId="{4B345F2B-3B4C-4075-8188-5C6FEFA1A309}" destId="{F399D1AF-E56E-4C18-BF00-F69EC6B3D9D8}" srcOrd="9" destOrd="0" presId="urn:microsoft.com/office/officeart/2016/7/layout/VerticalDownArrowProcess"/>
    <dgm:cxn modelId="{AE30E545-5BF7-4BEF-91E4-667645684452}" type="presParOf" srcId="{4B345F2B-3B4C-4075-8188-5C6FEFA1A309}" destId="{D31A8881-4AB1-4DDF-A82F-B234EB687159}" srcOrd="10" destOrd="0" presId="urn:microsoft.com/office/officeart/2016/7/layout/VerticalDownArrowProcess"/>
    <dgm:cxn modelId="{DD717CB7-0D54-4CA6-8D89-62D334DC5798}" type="presParOf" srcId="{D31A8881-4AB1-4DDF-A82F-B234EB687159}" destId="{E6A856EB-6406-48A2-85FF-445C9C3D7105}" srcOrd="0" destOrd="0" presId="urn:microsoft.com/office/officeart/2016/7/layout/VerticalDownArrowProcess"/>
    <dgm:cxn modelId="{BF4792D7-5F1C-4618-879A-97FF4D9A76EE}" type="presParOf" srcId="{D31A8881-4AB1-4DDF-A82F-B234EB687159}" destId="{047A5DB2-D42A-4C2D-8BE6-877738E9D41C}" srcOrd="1" destOrd="0" presId="urn:microsoft.com/office/officeart/2016/7/layout/VerticalDownArrowProcess"/>
    <dgm:cxn modelId="{408505E3-B5A7-4E7A-BF1B-4C00868A8569}" type="presParOf" srcId="{D31A8881-4AB1-4DDF-A82F-B234EB687159}" destId="{14AF3061-2D9A-4C4D-BF60-A1171CFF89D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0D16D-6177-45B8-A8AE-5E2AE84EEC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C0B67E-5899-4CCA-9563-53064ACECDBB}">
      <dgm:prSet/>
      <dgm:spPr/>
      <dgm:t>
        <a:bodyPr/>
        <a:lstStyle/>
        <a:p>
          <a:pPr>
            <a:lnSpc>
              <a:spcPct val="100000"/>
            </a:lnSpc>
          </a:pPr>
          <a:r>
            <a:rPr lang="en-US"/>
            <a:t>A small amount of drainage is acceptable</a:t>
          </a:r>
        </a:p>
      </dgm:t>
    </dgm:pt>
    <dgm:pt modelId="{D150749B-ECAB-4F07-90CC-E9175ACE84B3}" type="parTrans" cxnId="{71D52F24-0FF9-45A5-9783-1EE369458220}">
      <dgm:prSet/>
      <dgm:spPr/>
      <dgm:t>
        <a:bodyPr/>
        <a:lstStyle/>
        <a:p>
          <a:endParaRPr lang="en-US"/>
        </a:p>
      </dgm:t>
    </dgm:pt>
    <dgm:pt modelId="{BEE15C8D-66CC-46D2-9D48-1FAC0E52AD13}" type="sibTrans" cxnId="{71D52F24-0FF9-45A5-9783-1EE369458220}">
      <dgm:prSet/>
      <dgm:spPr/>
      <dgm:t>
        <a:bodyPr/>
        <a:lstStyle/>
        <a:p>
          <a:endParaRPr lang="en-US"/>
        </a:p>
      </dgm:t>
    </dgm:pt>
    <dgm:pt modelId="{1FFA1A2D-328C-454E-A5D6-719CA181F469}">
      <dgm:prSet/>
      <dgm:spPr/>
      <dgm:t>
        <a:bodyPr/>
        <a:lstStyle/>
        <a:p>
          <a:pPr>
            <a:lnSpc>
              <a:spcPct val="100000"/>
            </a:lnSpc>
          </a:pPr>
          <a:r>
            <a:rPr lang="en-US"/>
            <a:t>Keep area dry using nonadherent gauze or foam; do not use occlusive dressings which may retain moisture and promote infection</a:t>
          </a:r>
        </a:p>
      </dgm:t>
    </dgm:pt>
    <dgm:pt modelId="{3204ABCD-3A37-4AAF-A6A8-24EF0AB7C558}" type="parTrans" cxnId="{48F76ECA-0282-4394-96FE-398467A2795E}">
      <dgm:prSet/>
      <dgm:spPr/>
      <dgm:t>
        <a:bodyPr/>
        <a:lstStyle/>
        <a:p>
          <a:endParaRPr lang="en-US"/>
        </a:p>
      </dgm:t>
    </dgm:pt>
    <dgm:pt modelId="{F6A517F4-9953-4ADB-A9EC-2F03926D0B2E}" type="sibTrans" cxnId="{48F76ECA-0282-4394-96FE-398467A2795E}">
      <dgm:prSet/>
      <dgm:spPr/>
      <dgm:t>
        <a:bodyPr/>
        <a:lstStyle/>
        <a:p>
          <a:endParaRPr lang="en-US"/>
        </a:p>
      </dgm:t>
    </dgm:pt>
    <dgm:pt modelId="{CC56CEF8-C7D7-49F1-8C9F-ACC9B1DC7239}">
      <dgm:prSet/>
      <dgm:spPr/>
      <dgm:t>
        <a:bodyPr/>
        <a:lstStyle/>
        <a:p>
          <a:pPr>
            <a:lnSpc>
              <a:spcPct val="100000"/>
            </a:lnSpc>
          </a:pPr>
          <a:r>
            <a:rPr lang="en-US"/>
            <a:t>Ensure no cracks in tubing</a:t>
          </a:r>
        </a:p>
      </dgm:t>
    </dgm:pt>
    <dgm:pt modelId="{097CF6CE-9E3B-4B9F-A4D8-ECC2EE879234}" type="parTrans" cxnId="{CD5EEA6E-F7F1-4663-BE53-5F1F52A38C28}">
      <dgm:prSet/>
      <dgm:spPr/>
      <dgm:t>
        <a:bodyPr/>
        <a:lstStyle/>
        <a:p>
          <a:endParaRPr lang="en-US"/>
        </a:p>
      </dgm:t>
    </dgm:pt>
    <dgm:pt modelId="{5ED66968-D81F-4B7F-801E-DBD308605CFE}" type="sibTrans" cxnId="{CD5EEA6E-F7F1-4663-BE53-5F1F52A38C28}">
      <dgm:prSet/>
      <dgm:spPr/>
      <dgm:t>
        <a:bodyPr/>
        <a:lstStyle/>
        <a:p>
          <a:endParaRPr lang="en-US"/>
        </a:p>
      </dgm:t>
    </dgm:pt>
    <dgm:pt modelId="{14D6BD83-F905-4F20-A060-8DA2C096B4DA}">
      <dgm:prSet/>
      <dgm:spPr/>
      <dgm:t>
        <a:bodyPr/>
        <a:lstStyle/>
        <a:p>
          <a:pPr>
            <a:lnSpc>
              <a:spcPct val="100000"/>
            </a:lnSpc>
          </a:pPr>
          <a:r>
            <a:rPr lang="en-US"/>
            <a:t>Ensure no excessive traction on tube which can stretch the stoma</a:t>
          </a:r>
        </a:p>
      </dgm:t>
    </dgm:pt>
    <dgm:pt modelId="{FE77BC7F-7AF3-410A-AC06-98A86E2878F6}" type="parTrans" cxnId="{CD120866-7874-429B-B032-489341F0E727}">
      <dgm:prSet/>
      <dgm:spPr/>
      <dgm:t>
        <a:bodyPr/>
        <a:lstStyle/>
        <a:p>
          <a:endParaRPr lang="en-US"/>
        </a:p>
      </dgm:t>
    </dgm:pt>
    <dgm:pt modelId="{A0A76C26-94EA-4602-A9A8-A12F43C43833}" type="sibTrans" cxnId="{CD120866-7874-429B-B032-489341F0E727}">
      <dgm:prSet/>
      <dgm:spPr/>
      <dgm:t>
        <a:bodyPr/>
        <a:lstStyle/>
        <a:p>
          <a:endParaRPr lang="en-US"/>
        </a:p>
      </dgm:t>
    </dgm:pt>
    <dgm:pt modelId="{E464C3F4-EFD8-4E68-9601-27015A89EA18}">
      <dgm:prSet/>
      <dgm:spPr/>
      <dgm:t>
        <a:bodyPr/>
        <a:lstStyle/>
        <a:p>
          <a:pPr>
            <a:lnSpc>
              <a:spcPct val="100000"/>
            </a:lnSpc>
          </a:pPr>
          <a:r>
            <a:rPr lang="en-US"/>
            <a:t>If drainage persists, may need to upsize tube</a:t>
          </a:r>
        </a:p>
      </dgm:t>
    </dgm:pt>
    <dgm:pt modelId="{640FC4C7-F205-4BA8-B6F4-8CD0B8CB0B28}" type="parTrans" cxnId="{E78716B7-17D8-4E88-932F-CACF4327B021}">
      <dgm:prSet/>
      <dgm:spPr/>
      <dgm:t>
        <a:bodyPr/>
        <a:lstStyle/>
        <a:p>
          <a:endParaRPr lang="en-US"/>
        </a:p>
      </dgm:t>
    </dgm:pt>
    <dgm:pt modelId="{9D8E9834-9204-4F36-B3BD-D9BB06EEBFC5}" type="sibTrans" cxnId="{E78716B7-17D8-4E88-932F-CACF4327B021}">
      <dgm:prSet/>
      <dgm:spPr/>
      <dgm:t>
        <a:bodyPr/>
        <a:lstStyle/>
        <a:p>
          <a:endParaRPr lang="en-US"/>
        </a:p>
      </dgm:t>
    </dgm:pt>
    <dgm:pt modelId="{5675C121-94D5-465C-8A74-35AA599E8078}">
      <dgm:prSet/>
      <dgm:spPr/>
      <dgm:t>
        <a:bodyPr/>
        <a:lstStyle/>
        <a:p>
          <a:pPr>
            <a:lnSpc>
              <a:spcPct val="100000"/>
            </a:lnSpc>
          </a:pPr>
          <a:r>
            <a:rPr lang="en-US"/>
            <a:t>In severe cases, may require surgical repair</a:t>
          </a:r>
        </a:p>
      </dgm:t>
    </dgm:pt>
    <dgm:pt modelId="{9B3BD1FB-1993-4B33-8164-559180845D84}" type="parTrans" cxnId="{C4D03950-3E4E-42F7-8316-C5E822448B30}">
      <dgm:prSet/>
      <dgm:spPr/>
      <dgm:t>
        <a:bodyPr/>
        <a:lstStyle/>
        <a:p>
          <a:endParaRPr lang="en-US"/>
        </a:p>
      </dgm:t>
    </dgm:pt>
    <dgm:pt modelId="{C5C0B420-8B1B-4A43-85BB-AE4A4DFF1190}" type="sibTrans" cxnId="{C4D03950-3E4E-42F7-8316-C5E822448B30}">
      <dgm:prSet/>
      <dgm:spPr/>
      <dgm:t>
        <a:bodyPr/>
        <a:lstStyle/>
        <a:p>
          <a:endParaRPr lang="en-US"/>
        </a:p>
      </dgm:t>
    </dgm:pt>
    <dgm:pt modelId="{42A73393-1346-454C-97E0-CAAFAEFC6F77}" type="pres">
      <dgm:prSet presAssocID="{76C0D16D-6177-45B8-A8AE-5E2AE84EEC6C}" presName="root" presStyleCnt="0">
        <dgm:presLayoutVars>
          <dgm:dir/>
          <dgm:resizeHandles val="exact"/>
        </dgm:presLayoutVars>
      </dgm:prSet>
      <dgm:spPr/>
    </dgm:pt>
    <dgm:pt modelId="{62CC7309-8241-4654-9858-CD38E12A5FC5}" type="pres">
      <dgm:prSet presAssocID="{FBC0B67E-5899-4CCA-9563-53064ACECDBB}" presName="compNode" presStyleCnt="0"/>
      <dgm:spPr/>
    </dgm:pt>
    <dgm:pt modelId="{54B8A0E3-2D48-47FF-B9F5-159610F6B0B6}" type="pres">
      <dgm:prSet presAssocID="{FBC0B67E-5899-4CCA-9563-53064ACECDBB}" presName="bgRect" presStyleLbl="bgShp" presStyleIdx="0" presStyleCnt="6"/>
      <dgm:spPr/>
    </dgm:pt>
    <dgm:pt modelId="{637DBA3C-A08B-4295-A4BD-BD49D03F9A8B}" type="pres">
      <dgm:prSet presAssocID="{FBC0B67E-5899-4CCA-9563-53064ACECDB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F77B2AE5-194E-4287-A4EB-9350F7218581}" type="pres">
      <dgm:prSet presAssocID="{FBC0B67E-5899-4CCA-9563-53064ACECDBB}" presName="spaceRect" presStyleCnt="0"/>
      <dgm:spPr/>
    </dgm:pt>
    <dgm:pt modelId="{A7069970-A487-40C2-97AD-53980BC0C215}" type="pres">
      <dgm:prSet presAssocID="{FBC0B67E-5899-4CCA-9563-53064ACECDBB}" presName="parTx" presStyleLbl="revTx" presStyleIdx="0" presStyleCnt="6">
        <dgm:presLayoutVars>
          <dgm:chMax val="0"/>
          <dgm:chPref val="0"/>
        </dgm:presLayoutVars>
      </dgm:prSet>
      <dgm:spPr/>
    </dgm:pt>
    <dgm:pt modelId="{84ADBF97-0618-4EAB-8CA4-C08A81AD8F15}" type="pres">
      <dgm:prSet presAssocID="{BEE15C8D-66CC-46D2-9D48-1FAC0E52AD13}" presName="sibTrans" presStyleCnt="0"/>
      <dgm:spPr/>
    </dgm:pt>
    <dgm:pt modelId="{CF758849-09AD-4146-B900-C5AE592C6337}" type="pres">
      <dgm:prSet presAssocID="{1FFA1A2D-328C-454E-A5D6-719CA181F469}" presName="compNode" presStyleCnt="0"/>
      <dgm:spPr/>
    </dgm:pt>
    <dgm:pt modelId="{C7593A72-6AB2-4E46-BB81-B0EE7EC3C337}" type="pres">
      <dgm:prSet presAssocID="{1FFA1A2D-328C-454E-A5D6-719CA181F469}" presName="bgRect" presStyleLbl="bgShp" presStyleIdx="1" presStyleCnt="6"/>
      <dgm:spPr/>
    </dgm:pt>
    <dgm:pt modelId="{91478553-2E8F-4B57-AF8A-02808B1BAEB1}" type="pres">
      <dgm:prSet presAssocID="{1FFA1A2D-328C-454E-A5D6-719CA181F4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wel"/>
        </a:ext>
      </dgm:extLst>
    </dgm:pt>
    <dgm:pt modelId="{168FCBFE-47C5-48EA-85EF-E336E28B2A4B}" type="pres">
      <dgm:prSet presAssocID="{1FFA1A2D-328C-454E-A5D6-719CA181F469}" presName="spaceRect" presStyleCnt="0"/>
      <dgm:spPr/>
    </dgm:pt>
    <dgm:pt modelId="{A5569197-6CE5-4896-8BDC-7F83B52A1D2D}" type="pres">
      <dgm:prSet presAssocID="{1FFA1A2D-328C-454E-A5D6-719CA181F469}" presName="parTx" presStyleLbl="revTx" presStyleIdx="1" presStyleCnt="6">
        <dgm:presLayoutVars>
          <dgm:chMax val="0"/>
          <dgm:chPref val="0"/>
        </dgm:presLayoutVars>
      </dgm:prSet>
      <dgm:spPr/>
    </dgm:pt>
    <dgm:pt modelId="{C9B1E4F3-F815-4B03-8FC7-4DF1C3122158}" type="pres">
      <dgm:prSet presAssocID="{F6A517F4-9953-4ADB-A9EC-2F03926D0B2E}" presName="sibTrans" presStyleCnt="0"/>
      <dgm:spPr/>
    </dgm:pt>
    <dgm:pt modelId="{7CEDB415-3163-479A-BACF-0A6D2F52FBD5}" type="pres">
      <dgm:prSet presAssocID="{CC56CEF8-C7D7-49F1-8C9F-ACC9B1DC7239}" presName="compNode" presStyleCnt="0"/>
      <dgm:spPr/>
    </dgm:pt>
    <dgm:pt modelId="{C8BE61AA-4100-4A72-9D61-31EFF6A4E45E}" type="pres">
      <dgm:prSet presAssocID="{CC56CEF8-C7D7-49F1-8C9F-ACC9B1DC7239}" presName="bgRect" presStyleLbl="bgShp" presStyleIdx="2" presStyleCnt="6"/>
      <dgm:spPr/>
    </dgm:pt>
    <dgm:pt modelId="{7FD45B46-081E-48A5-95A8-BA37520B9EBB}" type="pres">
      <dgm:prSet presAssocID="{CC56CEF8-C7D7-49F1-8C9F-ACC9B1DC72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BB8070C9-AD11-4B84-BD7D-E83578ED7955}" type="pres">
      <dgm:prSet presAssocID="{CC56CEF8-C7D7-49F1-8C9F-ACC9B1DC7239}" presName="spaceRect" presStyleCnt="0"/>
      <dgm:spPr/>
    </dgm:pt>
    <dgm:pt modelId="{A592F2E7-DFBE-45A1-B6FC-17148CE7D6BB}" type="pres">
      <dgm:prSet presAssocID="{CC56CEF8-C7D7-49F1-8C9F-ACC9B1DC7239}" presName="parTx" presStyleLbl="revTx" presStyleIdx="2" presStyleCnt="6">
        <dgm:presLayoutVars>
          <dgm:chMax val="0"/>
          <dgm:chPref val="0"/>
        </dgm:presLayoutVars>
      </dgm:prSet>
      <dgm:spPr/>
    </dgm:pt>
    <dgm:pt modelId="{03A9C69C-23E5-4DB1-901C-A176DDD648F4}" type="pres">
      <dgm:prSet presAssocID="{5ED66968-D81F-4B7F-801E-DBD308605CFE}" presName="sibTrans" presStyleCnt="0"/>
      <dgm:spPr/>
    </dgm:pt>
    <dgm:pt modelId="{63AEBBCB-090B-4B66-991A-AB378AE7F958}" type="pres">
      <dgm:prSet presAssocID="{14D6BD83-F905-4F20-A060-8DA2C096B4DA}" presName="compNode" presStyleCnt="0"/>
      <dgm:spPr/>
    </dgm:pt>
    <dgm:pt modelId="{3DE2AD7D-BE9D-4436-8171-3880937ABE43}" type="pres">
      <dgm:prSet presAssocID="{14D6BD83-F905-4F20-A060-8DA2C096B4DA}" presName="bgRect" presStyleLbl="bgShp" presStyleIdx="3" presStyleCnt="6"/>
      <dgm:spPr/>
    </dgm:pt>
    <dgm:pt modelId="{09C41C40-E1F8-4C8B-A758-9BBBE9BA635A}" type="pres">
      <dgm:prSet presAssocID="{14D6BD83-F905-4F20-A060-8DA2C096B4D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4B65B895-1839-4BCC-A604-952DB89D0D23}" type="pres">
      <dgm:prSet presAssocID="{14D6BD83-F905-4F20-A060-8DA2C096B4DA}" presName="spaceRect" presStyleCnt="0"/>
      <dgm:spPr/>
    </dgm:pt>
    <dgm:pt modelId="{B0E1997A-0E85-4101-9567-D8566A67F3FD}" type="pres">
      <dgm:prSet presAssocID="{14D6BD83-F905-4F20-A060-8DA2C096B4DA}" presName="parTx" presStyleLbl="revTx" presStyleIdx="3" presStyleCnt="6">
        <dgm:presLayoutVars>
          <dgm:chMax val="0"/>
          <dgm:chPref val="0"/>
        </dgm:presLayoutVars>
      </dgm:prSet>
      <dgm:spPr/>
    </dgm:pt>
    <dgm:pt modelId="{99AD2EF4-3266-4E27-B76C-D265231979BC}" type="pres">
      <dgm:prSet presAssocID="{A0A76C26-94EA-4602-A9A8-A12F43C43833}" presName="sibTrans" presStyleCnt="0"/>
      <dgm:spPr/>
    </dgm:pt>
    <dgm:pt modelId="{6D662249-EE09-4080-AF6B-506B802D6B7C}" type="pres">
      <dgm:prSet presAssocID="{E464C3F4-EFD8-4E68-9601-27015A89EA18}" presName="compNode" presStyleCnt="0"/>
      <dgm:spPr/>
    </dgm:pt>
    <dgm:pt modelId="{20655E6A-D4AD-466B-BEF0-4DC4E88973CA}" type="pres">
      <dgm:prSet presAssocID="{E464C3F4-EFD8-4E68-9601-27015A89EA18}" presName="bgRect" presStyleLbl="bgShp" presStyleIdx="4" presStyleCnt="6"/>
      <dgm:spPr/>
    </dgm:pt>
    <dgm:pt modelId="{78AA8FFE-82F2-4A17-B2FC-945D2B084F94}" type="pres">
      <dgm:prSet presAssocID="{E464C3F4-EFD8-4E68-9601-27015A89EA1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lash"/>
        </a:ext>
      </dgm:extLst>
    </dgm:pt>
    <dgm:pt modelId="{847A589F-4F46-4D3C-89EE-5BF8666A3D38}" type="pres">
      <dgm:prSet presAssocID="{E464C3F4-EFD8-4E68-9601-27015A89EA18}" presName="spaceRect" presStyleCnt="0"/>
      <dgm:spPr/>
    </dgm:pt>
    <dgm:pt modelId="{F0B69AA2-6520-4143-B967-23C9635F3FCB}" type="pres">
      <dgm:prSet presAssocID="{E464C3F4-EFD8-4E68-9601-27015A89EA18}" presName="parTx" presStyleLbl="revTx" presStyleIdx="4" presStyleCnt="6">
        <dgm:presLayoutVars>
          <dgm:chMax val="0"/>
          <dgm:chPref val="0"/>
        </dgm:presLayoutVars>
      </dgm:prSet>
      <dgm:spPr/>
    </dgm:pt>
    <dgm:pt modelId="{F3BE5000-8055-42BE-921D-87D1CD47E665}" type="pres">
      <dgm:prSet presAssocID="{9D8E9834-9204-4F36-B3BD-D9BB06EEBFC5}" presName="sibTrans" presStyleCnt="0"/>
      <dgm:spPr/>
    </dgm:pt>
    <dgm:pt modelId="{3D1C1946-3854-49D3-AAE3-49104F599712}" type="pres">
      <dgm:prSet presAssocID="{5675C121-94D5-465C-8A74-35AA599E8078}" presName="compNode" presStyleCnt="0"/>
      <dgm:spPr/>
    </dgm:pt>
    <dgm:pt modelId="{0A1EE103-D117-470A-8A63-F87102E41892}" type="pres">
      <dgm:prSet presAssocID="{5675C121-94D5-465C-8A74-35AA599E8078}" presName="bgRect" presStyleLbl="bgShp" presStyleIdx="5" presStyleCnt="6"/>
      <dgm:spPr/>
    </dgm:pt>
    <dgm:pt modelId="{C5586FB5-5E9F-46AB-872A-3FF3D0BCB6F4}" type="pres">
      <dgm:prSet presAssocID="{5675C121-94D5-465C-8A74-35AA599E807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irst Aid Kit"/>
        </a:ext>
      </dgm:extLst>
    </dgm:pt>
    <dgm:pt modelId="{B45F6C52-4A3C-473D-A7E6-61FC7D400125}" type="pres">
      <dgm:prSet presAssocID="{5675C121-94D5-465C-8A74-35AA599E8078}" presName="spaceRect" presStyleCnt="0"/>
      <dgm:spPr/>
    </dgm:pt>
    <dgm:pt modelId="{C89A2A41-E0D3-4466-AC1D-D115CD0F55C8}" type="pres">
      <dgm:prSet presAssocID="{5675C121-94D5-465C-8A74-35AA599E8078}" presName="parTx" presStyleLbl="revTx" presStyleIdx="5" presStyleCnt="6">
        <dgm:presLayoutVars>
          <dgm:chMax val="0"/>
          <dgm:chPref val="0"/>
        </dgm:presLayoutVars>
      </dgm:prSet>
      <dgm:spPr/>
    </dgm:pt>
  </dgm:ptLst>
  <dgm:cxnLst>
    <dgm:cxn modelId="{09F25318-B10D-443F-B760-FBBBB41E2DBB}" type="presOf" srcId="{FBC0B67E-5899-4CCA-9563-53064ACECDBB}" destId="{A7069970-A487-40C2-97AD-53980BC0C215}" srcOrd="0" destOrd="0" presId="urn:microsoft.com/office/officeart/2018/2/layout/IconVerticalSolidList"/>
    <dgm:cxn modelId="{71D52F24-0FF9-45A5-9783-1EE369458220}" srcId="{76C0D16D-6177-45B8-A8AE-5E2AE84EEC6C}" destId="{FBC0B67E-5899-4CCA-9563-53064ACECDBB}" srcOrd="0" destOrd="0" parTransId="{D150749B-ECAB-4F07-90CC-E9175ACE84B3}" sibTransId="{BEE15C8D-66CC-46D2-9D48-1FAC0E52AD13}"/>
    <dgm:cxn modelId="{573AD027-A43C-4FA2-8ACB-A1521C75B35E}" type="presOf" srcId="{76C0D16D-6177-45B8-A8AE-5E2AE84EEC6C}" destId="{42A73393-1346-454C-97E0-CAAFAEFC6F77}" srcOrd="0" destOrd="0" presId="urn:microsoft.com/office/officeart/2018/2/layout/IconVerticalSolidList"/>
    <dgm:cxn modelId="{CD120866-7874-429B-B032-489341F0E727}" srcId="{76C0D16D-6177-45B8-A8AE-5E2AE84EEC6C}" destId="{14D6BD83-F905-4F20-A060-8DA2C096B4DA}" srcOrd="3" destOrd="0" parTransId="{FE77BC7F-7AF3-410A-AC06-98A86E2878F6}" sibTransId="{A0A76C26-94EA-4602-A9A8-A12F43C43833}"/>
    <dgm:cxn modelId="{CD5EEA6E-F7F1-4663-BE53-5F1F52A38C28}" srcId="{76C0D16D-6177-45B8-A8AE-5E2AE84EEC6C}" destId="{CC56CEF8-C7D7-49F1-8C9F-ACC9B1DC7239}" srcOrd="2" destOrd="0" parTransId="{097CF6CE-9E3B-4B9F-A4D8-ECC2EE879234}" sibTransId="{5ED66968-D81F-4B7F-801E-DBD308605CFE}"/>
    <dgm:cxn modelId="{C4D03950-3E4E-42F7-8316-C5E822448B30}" srcId="{76C0D16D-6177-45B8-A8AE-5E2AE84EEC6C}" destId="{5675C121-94D5-465C-8A74-35AA599E8078}" srcOrd="5" destOrd="0" parTransId="{9B3BD1FB-1993-4B33-8164-559180845D84}" sibTransId="{C5C0B420-8B1B-4A43-85BB-AE4A4DFF1190}"/>
    <dgm:cxn modelId="{76416C90-10B5-4F5E-BC6B-1AC1E09AEF1C}" type="presOf" srcId="{1FFA1A2D-328C-454E-A5D6-719CA181F469}" destId="{A5569197-6CE5-4896-8BDC-7F83B52A1D2D}" srcOrd="0" destOrd="0" presId="urn:microsoft.com/office/officeart/2018/2/layout/IconVerticalSolidList"/>
    <dgm:cxn modelId="{3F36C494-7D33-4EA8-8192-C56F8F660E5A}" type="presOf" srcId="{14D6BD83-F905-4F20-A060-8DA2C096B4DA}" destId="{B0E1997A-0E85-4101-9567-D8566A67F3FD}" srcOrd="0" destOrd="0" presId="urn:microsoft.com/office/officeart/2018/2/layout/IconVerticalSolidList"/>
    <dgm:cxn modelId="{41782196-11C1-420E-8CC5-B5DD4D9F1680}" type="presOf" srcId="{5675C121-94D5-465C-8A74-35AA599E8078}" destId="{C89A2A41-E0D3-4466-AC1D-D115CD0F55C8}" srcOrd="0" destOrd="0" presId="urn:microsoft.com/office/officeart/2018/2/layout/IconVerticalSolidList"/>
    <dgm:cxn modelId="{E78716B7-17D8-4E88-932F-CACF4327B021}" srcId="{76C0D16D-6177-45B8-A8AE-5E2AE84EEC6C}" destId="{E464C3F4-EFD8-4E68-9601-27015A89EA18}" srcOrd="4" destOrd="0" parTransId="{640FC4C7-F205-4BA8-B6F4-8CD0B8CB0B28}" sibTransId="{9D8E9834-9204-4F36-B3BD-D9BB06EEBFC5}"/>
    <dgm:cxn modelId="{48F76ECA-0282-4394-96FE-398467A2795E}" srcId="{76C0D16D-6177-45B8-A8AE-5E2AE84EEC6C}" destId="{1FFA1A2D-328C-454E-A5D6-719CA181F469}" srcOrd="1" destOrd="0" parTransId="{3204ABCD-3A37-4AAF-A6A8-24EF0AB7C558}" sibTransId="{F6A517F4-9953-4ADB-A9EC-2F03926D0B2E}"/>
    <dgm:cxn modelId="{E3E188DD-4E7D-4EF8-9886-4EABF1F7C68F}" type="presOf" srcId="{CC56CEF8-C7D7-49F1-8C9F-ACC9B1DC7239}" destId="{A592F2E7-DFBE-45A1-B6FC-17148CE7D6BB}" srcOrd="0" destOrd="0" presId="urn:microsoft.com/office/officeart/2018/2/layout/IconVerticalSolidList"/>
    <dgm:cxn modelId="{CA9865ED-C986-4A90-8EC8-A969365650ED}" type="presOf" srcId="{E464C3F4-EFD8-4E68-9601-27015A89EA18}" destId="{F0B69AA2-6520-4143-B967-23C9635F3FCB}" srcOrd="0" destOrd="0" presId="urn:microsoft.com/office/officeart/2018/2/layout/IconVerticalSolidList"/>
    <dgm:cxn modelId="{94814196-440E-4E1A-9A40-C37F1291DC43}" type="presParOf" srcId="{42A73393-1346-454C-97E0-CAAFAEFC6F77}" destId="{62CC7309-8241-4654-9858-CD38E12A5FC5}" srcOrd="0" destOrd="0" presId="urn:microsoft.com/office/officeart/2018/2/layout/IconVerticalSolidList"/>
    <dgm:cxn modelId="{541BBB08-CBA1-453A-ACDC-DC0459F54557}" type="presParOf" srcId="{62CC7309-8241-4654-9858-CD38E12A5FC5}" destId="{54B8A0E3-2D48-47FF-B9F5-159610F6B0B6}" srcOrd="0" destOrd="0" presId="urn:microsoft.com/office/officeart/2018/2/layout/IconVerticalSolidList"/>
    <dgm:cxn modelId="{D50D1007-1676-4BAA-B1AB-6C9D69167510}" type="presParOf" srcId="{62CC7309-8241-4654-9858-CD38E12A5FC5}" destId="{637DBA3C-A08B-4295-A4BD-BD49D03F9A8B}" srcOrd="1" destOrd="0" presId="urn:microsoft.com/office/officeart/2018/2/layout/IconVerticalSolidList"/>
    <dgm:cxn modelId="{65F84A21-4258-42E5-98BE-4792FC1933E9}" type="presParOf" srcId="{62CC7309-8241-4654-9858-CD38E12A5FC5}" destId="{F77B2AE5-194E-4287-A4EB-9350F7218581}" srcOrd="2" destOrd="0" presId="urn:microsoft.com/office/officeart/2018/2/layout/IconVerticalSolidList"/>
    <dgm:cxn modelId="{8B45C53B-9BC4-4C70-88E3-94396412FF2E}" type="presParOf" srcId="{62CC7309-8241-4654-9858-CD38E12A5FC5}" destId="{A7069970-A487-40C2-97AD-53980BC0C215}" srcOrd="3" destOrd="0" presId="urn:microsoft.com/office/officeart/2018/2/layout/IconVerticalSolidList"/>
    <dgm:cxn modelId="{58DF5363-32B7-42D8-8021-183756BF52B2}" type="presParOf" srcId="{42A73393-1346-454C-97E0-CAAFAEFC6F77}" destId="{84ADBF97-0618-4EAB-8CA4-C08A81AD8F15}" srcOrd="1" destOrd="0" presId="urn:microsoft.com/office/officeart/2018/2/layout/IconVerticalSolidList"/>
    <dgm:cxn modelId="{42C6BC5E-7EA2-4A50-B7A5-2DD5D036B8DC}" type="presParOf" srcId="{42A73393-1346-454C-97E0-CAAFAEFC6F77}" destId="{CF758849-09AD-4146-B900-C5AE592C6337}" srcOrd="2" destOrd="0" presId="urn:microsoft.com/office/officeart/2018/2/layout/IconVerticalSolidList"/>
    <dgm:cxn modelId="{5A782D93-FB1C-4303-A64E-4C2FEA888E07}" type="presParOf" srcId="{CF758849-09AD-4146-B900-C5AE592C6337}" destId="{C7593A72-6AB2-4E46-BB81-B0EE7EC3C337}" srcOrd="0" destOrd="0" presId="urn:microsoft.com/office/officeart/2018/2/layout/IconVerticalSolidList"/>
    <dgm:cxn modelId="{615EC551-884E-47D4-835C-2CD5734D4514}" type="presParOf" srcId="{CF758849-09AD-4146-B900-C5AE592C6337}" destId="{91478553-2E8F-4B57-AF8A-02808B1BAEB1}" srcOrd="1" destOrd="0" presId="urn:microsoft.com/office/officeart/2018/2/layout/IconVerticalSolidList"/>
    <dgm:cxn modelId="{C3FCE2C8-2461-482D-80CF-028C0306CAEE}" type="presParOf" srcId="{CF758849-09AD-4146-B900-C5AE592C6337}" destId="{168FCBFE-47C5-48EA-85EF-E336E28B2A4B}" srcOrd="2" destOrd="0" presId="urn:microsoft.com/office/officeart/2018/2/layout/IconVerticalSolidList"/>
    <dgm:cxn modelId="{A5299177-9456-4E6A-9E96-B74C2FC0DE62}" type="presParOf" srcId="{CF758849-09AD-4146-B900-C5AE592C6337}" destId="{A5569197-6CE5-4896-8BDC-7F83B52A1D2D}" srcOrd="3" destOrd="0" presId="urn:microsoft.com/office/officeart/2018/2/layout/IconVerticalSolidList"/>
    <dgm:cxn modelId="{29874279-8EAA-4326-A026-710E4524E8C9}" type="presParOf" srcId="{42A73393-1346-454C-97E0-CAAFAEFC6F77}" destId="{C9B1E4F3-F815-4B03-8FC7-4DF1C3122158}" srcOrd="3" destOrd="0" presId="urn:microsoft.com/office/officeart/2018/2/layout/IconVerticalSolidList"/>
    <dgm:cxn modelId="{64FD4937-9BE4-4176-B17C-C0406C6FD993}" type="presParOf" srcId="{42A73393-1346-454C-97E0-CAAFAEFC6F77}" destId="{7CEDB415-3163-479A-BACF-0A6D2F52FBD5}" srcOrd="4" destOrd="0" presId="urn:microsoft.com/office/officeart/2018/2/layout/IconVerticalSolidList"/>
    <dgm:cxn modelId="{5DCDB6BC-D21F-41EB-8D25-6F7E3D121EA0}" type="presParOf" srcId="{7CEDB415-3163-479A-BACF-0A6D2F52FBD5}" destId="{C8BE61AA-4100-4A72-9D61-31EFF6A4E45E}" srcOrd="0" destOrd="0" presId="urn:microsoft.com/office/officeart/2018/2/layout/IconVerticalSolidList"/>
    <dgm:cxn modelId="{2B9712BA-1029-4CE3-B643-A5B5CBB44ED6}" type="presParOf" srcId="{7CEDB415-3163-479A-BACF-0A6D2F52FBD5}" destId="{7FD45B46-081E-48A5-95A8-BA37520B9EBB}" srcOrd="1" destOrd="0" presId="urn:microsoft.com/office/officeart/2018/2/layout/IconVerticalSolidList"/>
    <dgm:cxn modelId="{8ED2B4DE-37D6-4DB7-A47E-8B4B552360CF}" type="presParOf" srcId="{7CEDB415-3163-479A-BACF-0A6D2F52FBD5}" destId="{BB8070C9-AD11-4B84-BD7D-E83578ED7955}" srcOrd="2" destOrd="0" presId="urn:microsoft.com/office/officeart/2018/2/layout/IconVerticalSolidList"/>
    <dgm:cxn modelId="{41008954-E703-4114-BC93-A83D5A35B8BB}" type="presParOf" srcId="{7CEDB415-3163-479A-BACF-0A6D2F52FBD5}" destId="{A592F2E7-DFBE-45A1-B6FC-17148CE7D6BB}" srcOrd="3" destOrd="0" presId="urn:microsoft.com/office/officeart/2018/2/layout/IconVerticalSolidList"/>
    <dgm:cxn modelId="{C4CF3B97-01F7-45CF-A298-DEEB8C2C0793}" type="presParOf" srcId="{42A73393-1346-454C-97E0-CAAFAEFC6F77}" destId="{03A9C69C-23E5-4DB1-901C-A176DDD648F4}" srcOrd="5" destOrd="0" presId="urn:microsoft.com/office/officeart/2018/2/layout/IconVerticalSolidList"/>
    <dgm:cxn modelId="{D2794B56-4A5E-4157-A497-F8F3AF6F06B4}" type="presParOf" srcId="{42A73393-1346-454C-97E0-CAAFAEFC6F77}" destId="{63AEBBCB-090B-4B66-991A-AB378AE7F958}" srcOrd="6" destOrd="0" presId="urn:microsoft.com/office/officeart/2018/2/layout/IconVerticalSolidList"/>
    <dgm:cxn modelId="{7110D429-6283-4A4F-BB4E-89D5808A2623}" type="presParOf" srcId="{63AEBBCB-090B-4B66-991A-AB378AE7F958}" destId="{3DE2AD7D-BE9D-4436-8171-3880937ABE43}" srcOrd="0" destOrd="0" presId="urn:microsoft.com/office/officeart/2018/2/layout/IconVerticalSolidList"/>
    <dgm:cxn modelId="{977C1673-EAC9-49FB-AFF2-D759EBCDC6E6}" type="presParOf" srcId="{63AEBBCB-090B-4B66-991A-AB378AE7F958}" destId="{09C41C40-E1F8-4C8B-A758-9BBBE9BA635A}" srcOrd="1" destOrd="0" presId="urn:microsoft.com/office/officeart/2018/2/layout/IconVerticalSolidList"/>
    <dgm:cxn modelId="{D0369F2E-E1BB-46E7-8B6B-1336C6D4A2C0}" type="presParOf" srcId="{63AEBBCB-090B-4B66-991A-AB378AE7F958}" destId="{4B65B895-1839-4BCC-A604-952DB89D0D23}" srcOrd="2" destOrd="0" presId="urn:microsoft.com/office/officeart/2018/2/layout/IconVerticalSolidList"/>
    <dgm:cxn modelId="{338FCA1D-C356-4E3E-B3CE-8266364990CA}" type="presParOf" srcId="{63AEBBCB-090B-4B66-991A-AB378AE7F958}" destId="{B0E1997A-0E85-4101-9567-D8566A67F3FD}" srcOrd="3" destOrd="0" presId="urn:microsoft.com/office/officeart/2018/2/layout/IconVerticalSolidList"/>
    <dgm:cxn modelId="{F3AC5788-1BCF-4DC3-821C-E98245F3CD2A}" type="presParOf" srcId="{42A73393-1346-454C-97E0-CAAFAEFC6F77}" destId="{99AD2EF4-3266-4E27-B76C-D265231979BC}" srcOrd="7" destOrd="0" presId="urn:microsoft.com/office/officeart/2018/2/layout/IconVerticalSolidList"/>
    <dgm:cxn modelId="{0013DD25-FACD-41D6-A455-043DC40043B0}" type="presParOf" srcId="{42A73393-1346-454C-97E0-CAAFAEFC6F77}" destId="{6D662249-EE09-4080-AF6B-506B802D6B7C}" srcOrd="8" destOrd="0" presId="urn:microsoft.com/office/officeart/2018/2/layout/IconVerticalSolidList"/>
    <dgm:cxn modelId="{F07C68C7-0C9E-4D8E-BF15-928A88194AE4}" type="presParOf" srcId="{6D662249-EE09-4080-AF6B-506B802D6B7C}" destId="{20655E6A-D4AD-466B-BEF0-4DC4E88973CA}" srcOrd="0" destOrd="0" presId="urn:microsoft.com/office/officeart/2018/2/layout/IconVerticalSolidList"/>
    <dgm:cxn modelId="{18463AE8-0E4F-4871-81EB-A79346891FFB}" type="presParOf" srcId="{6D662249-EE09-4080-AF6B-506B802D6B7C}" destId="{78AA8FFE-82F2-4A17-B2FC-945D2B084F94}" srcOrd="1" destOrd="0" presId="urn:microsoft.com/office/officeart/2018/2/layout/IconVerticalSolidList"/>
    <dgm:cxn modelId="{7C8606B1-8345-4731-9CF2-734EFD77DCDC}" type="presParOf" srcId="{6D662249-EE09-4080-AF6B-506B802D6B7C}" destId="{847A589F-4F46-4D3C-89EE-5BF8666A3D38}" srcOrd="2" destOrd="0" presId="urn:microsoft.com/office/officeart/2018/2/layout/IconVerticalSolidList"/>
    <dgm:cxn modelId="{309EE013-19A0-47DF-BD12-02BF11E7E8CB}" type="presParOf" srcId="{6D662249-EE09-4080-AF6B-506B802D6B7C}" destId="{F0B69AA2-6520-4143-B967-23C9635F3FCB}" srcOrd="3" destOrd="0" presId="urn:microsoft.com/office/officeart/2018/2/layout/IconVerticalSolidList"/>
    <dgm:cxn modelId="{0CCF288F-3EB0-478A-AE1B-AECEBF6E4506}" type="presParOf" srcId="{42A73393-1346-454C-97E0-CAAFAEFC6F77}" destId="{F3BE5000-8055-42BE-921D-87D1CD47E665}" srcOrd="9" destOrd="0" presId="urn:microsoft.com/office/officeart/2018/2/layout/IconVerticalSolidList"/>
    <dgm:cxn modelId="{6846151F-788B-4B0F-B102-ED4753F073CC}" type="presParOf" srcId="{42A73393-1346-454C-97E0-CAAFAEFC6F77}" destId="{3D1C1946-3854-49D3-AAE3-49104F599712}" srcOrd="10" destOrd="0" presId="urn:microsoft.com/office/officeart/2018/2/layout/IconVerticalSolidList"/>
    <dgm:cxn modelId="{9E29D4FA-30C6-4D94-BBCC-EC34930E2D14}" type="presParOf" srcId="{3D1C1946-3854-49D3-AAE3-49104F599712}" destId="{0A1EE103-D117-470A-8A63-F87102E41892}" srcOrd="0" destOrd="0" presId="urn:microsoft.com/office/officeart/2018/2/layout/IconVerticalSolidList"/>
    <dgm:cxn modelId="{B658D888-CE22-4E0C-8070-80BF1C5F9B11}" type="presParOf" srcId="{3D1C1946-3854-49D3-AAE3-49104F599712}" destId="{C5586FB5-5E9F-46AB-872A-3FF3D0BCB6F4}" srcOrd="1" destOrd="0" presId="urn:microsoft.com/office/officeart/2018/2/layout/IconVerticalSolidList"/>
    <dgm:cxn modelId="{7D611183-7390-44C1-AD68-B277D5159D97}" type="presParOf" srcId="{3D1C1946-3854-49D3-AAE3-49104F599712}" destId="{B45F6C52-4A3C-473D-A7E6-61FC7D400125}" srcOrd="2" destOrd="0" presId="urn:microsoft.com/office/officeart/2018/2/layout/IconVerticalSolidList"/>
    <dgm:cxn modelId="{E135DBCA-DFD2-4E95-9AF8-59BEDBC2B5E0}" type="presParOf" srcId="{3D1C1946-3854-49D3-AAE3-49104F599712}" destId="{C89A2A41-E0D3-4466-AC1D-D115CD0F55C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F0D90E-2C56-4685-9BD8-A04E1C888671}"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15C9CFBD-4B02-4AFD-9D65-F6D61C7085E8}">
      <dgm:prSet/>
      <dgm:spPr/>
      <dgm:t>
        <a:bodyPr/>
        <a:lstStyle/>
        <a:p>
          <a:r>
            <a:rPr lang="en-US"/>
            <a:t>Tube blockage commonly results from medications, especially pills, which are crushed and obstruct the lumen</a:t>
          </a:r>
        </a:p>
      </dgm:t>
    </dgm:pt>
    <dgm:pt modelId="{A2EE13BC-871E-4766-B64C-CE5F990633C7}" type="parTrans" cxnId="{CD02817F-CCEF-43B0-8941-DD44C0EBE2B1}">
      <dgm:prSet/>
      <dgm:spPr/>
      <dgm:t>
        <a:bodyPr/>
        <a:lstStyle/>
        <a:p>
          <a:endParaRPr lang="en-US"/>
        </a:p>
      </dgm:t>
    </dgm:pt>
    <dgm:pt modelId="{49C07CD8-2C74-407A-9922-000080649E07}" type="sibTrans" cxnId="{CD02817F-CCEF-43B0-8941-DD44C0EBE2B1}">
      <dgm:prSet/>
      <dgm:spPr/>
      <dgm:t>
        <a:bodyPr/>
        <a:lstStyle/>
        <a:p>
          <a:endParaRPr lang="en-US"/>
        </a:p>
      </dgm:t>
    </dgm:pt>
    <dgm:pt modelId="{18CE17FD-A5A5-48B9-8ABD-E9A31F1C5C20}">
      <dgm:prSet/>
      <dgm:spPr/>
      <dgm:t>
        <a:bodyPr/>
        <a:lstStyle/>
        <a:p>
          <a:r>
            <a:rPr lang="en-US" dirty="0"/>
            <a:t>Options for treatment of blockage: </a:t>
          </a:r>
        </a:p>
      </dgm:t>
    </dgm:pt>
    <dgm:pt modelId="{44F43CED-759C-463E-B8DA-45B335730352}" type="parTrans" cxnId="{5FADC7A9-0FBE-4DA2-88E3-18E6900C7568}">
      <dgm:prSet/>
      <dgm:spPr/>
      <dgm:t>
        <a:bodyPr/>
        <a:lstStyle/>
        <a:p>
          <a:endParaRPr lang="en-US"/>
        </a:p>
      </dgm:t>
    </dgm:pt>
    <dgm:pt modelId="{285A49AF-CCEE-482E-ACD5-646B3F157478}" type="sibTrans" cxnId="{5FADC7A9-0FBE-4DA2-88E3-18E6900C7568}">
      <dgm:prSet/>
      <dgm:spPr/>
      <dgm:t>
        <a:bodyPr/>
        <a:lstStyle/>
        <a:p>
          <a:endParaRPr lang="en-US"/>
        </a:p>
      </dgm:t>
    </dgm:pt>
    <dgm:pt modelId="{012EC8B6-F7C6-446F-B744-8206B8D024AC}">
      <dgm:prSet/>
      <dgm:spPr/>
      <dgm:t>
        <a:bodyPr/>
        <a:lstStyle/>
        <a:p>
          <a:r>
            <a:rPr lang="en-US"/>
            <a:t>Water</a:t>
          </a:r>
        </a:p>
      </dgm:t>
    </dgm:pt>
    <dgm:pt modelId="{287AE971-1DEA-4F04-A0A2-0FCC02C79874}" type="parTrans" cxnId="{0BB04248-AB97-47A6-A86A-02AC96BADE30}">
      <dgm:prSet/>
      <dgm:spPr/>
      <dgm:t>
        <a:bodyPr/>
        <a:lstStyle/>
        <a:p>
          <a:endParaRPr lang="en-US"/>
        </a:p>
      </dgm:t>
    </dgm:pt>
    <dgm:pt modelId="{2C3A2C19-296A-420A-BB3D-B063C389952E}" type="sibTrans" cxnId="{0BB04248-AB97-47A6-A86A-02AC96BADE30}">
      <dgm:prSet/>
      <dgm:spPr/>
      <dgm:t>
        <a:bodyPr/>
        <a:lstStyle/>
        <a:p>
          <a:endParaRPr lang="en-US"/>
        </a:p>
      </dgm:t>
    </dgm:pt>
    <dgm:pt modelId="{6484CFC8-E0BF-47D2-ACD9-38C354A1FA40}">
      <dgm:prSet/>
      <dgm:spPr/>
      <dgm:t>
        <a:bodyPr/>
        <a:lstStyle/>
        <a:p>
          <a:r>
            <a:rPr lang="en-US"/>
            <a:t>Carbonated beverage</a:t>
          </a:r>
        </a:p>
      </dgm:t>
    </dgm:pt>
    <dgm:pt modelId="{42BB8980-33E1-4786-B6F3-978EFFF47D24}" type="parTrans" cxnId="{49D0837E-98C7-4C63-A838-F1843C70E01E}">
      <dgm:prSet/>
      <dgm:spPr/>
      <dgm:t>
        <a:bodyPr/>
        <a:lstStyle/>
        <a:p>
          <a:endParaRPr lang="en-US"/>
        </a:p>
      </dgm:t>
    </dgm:pt>
    <dgm:pt modelId="{9C750B81-6FE4-41A6-880B-348EB5BC115D}" type="sibTrans" cxnId="{49D0837E-98C7-4C63-A838-F1843C70E01E}">
      <dgm:prSet/>
      <dgm:spPr/>
      <dgm:t>
        <a:bodyPr/>
        <a:lstStyle/>
        <a:p>
          <a:endParaRPr lang="en-US"/>
        </a:p>
      </dgm:t>
    </dgm:pt>
    <dgm:pt modelId="{B12214CA-F51A-4062-98D9-82F591FF575F}">
      <dgm:prSet/>
      <dgm:spPr/>
      <dgm:t>
        <a:bodyPr/>
        <a:lstStyle/>
        <a:p>
          <a:r>
            <a:rPr lang="en-US"/>
            <a:t>Pancreatic enzymes</a:t>
          </a:r>
        </a:p>
      </dgm:t>
    </dgm:pt>
    <dgm:pt modelId="{5FFA994C-6062-464A-9578-52031DEDCF95}" type="parTrans" cxnId="{1D8B9BDF-571B-492A-863E-D470027F4E83}">
      <dgm:prSet/>
      <dgm:spPr/>
      <dgm:t>
        <a:bodyPr/>
        <a:lstStyle/>
        <a:p>
          <a:endParaRPr lang="en-US"/>
        </a:p>
      </dgm:t>
    </dgm:pt>
    <dgm:pt modelId="{56914291-24CA-4DB5-A4A7-79E4FFFA1158}" type="sibTrans" cxnId="{1D8B9BDF-571B-492A-863E-D470027F4E83}">
      <dgm:prSet/>
      <dgm:spPr/>
      <dgm:t>
        <a:bodyPr/>
        <a:lstStyle/>
        <a:p>
          <a:endParaRPr lang="en-US"/>
        </a:p>
      </dgm:t>
    </dgm:pt>
    <dgm:pt modelId="{4A79A376-46D7-4235-A48E-A9E6C8B5648A}">
      <dgm:prSet/>
      <dgm:spPr/>
      <dgm:t>
        <a:bodyPr/>
        <a:lstStyle/>
        <a:p>
          <a:r>
            <a:rPr lang="en-US"/>
            <a:t>Replace tube </a:t>
          </a:r>
        </a:p>
      </dgm:t>
    </dgm:pt>
    <dgm:pt modelId="{28A396FD-CA35-4460-BD05-7DA3C9EF8BF4}" type="parTrans" cxnId="{08B0B449-8877-4E33-A798-167413254B9C}">
      <dgm:prSet/>
      <dgm:spPr/>
      <dgm:t>
        <a:bodyPr/>
        <a:lstStyle/>
        <a:p>
          <a:endParaRPr lang="en-US"/>
        </a:p>
      </dgm:t>
    </dgm:pt>
    <dgm:pt modelId="{84B53BDC-7B12-4C83-8131-5FA6CB75B1BB}" type="sibTrans" cxnId="{08B0B449-8877-4E33-A798-167413254B9C}">
      <dgm:prSet/>
      <dgm:spPr/>
      <dgm:t>
        <a:bodyPr/>
        <a:lstStyle/>
        <a:p>
          <a:endParaRPr lang="en-US"/>
        </a:p>
      </dgm:t>
    </dgm:pt>
    <dgm:pt modelId="{475E8B32-B096-414C-8177-A2782C45F10B}">
      <dgm:prSet/>
      <dgm:spPr/>
      <dgm:t>
        <a:bodyPr/>
        <a:lstStyle/>
        <a:p>
          <a:r>
            <a:rPr lang="en-US"/>
            <a:t>Change to liquid medications, if possible</a:t>
          </a:r>
        </a:p>
      </dgm:t>
    </dgm:pt>
    <dgm:pt modelId="{2DE67667-8FD3-4276-BBE5-8D1B5ED86E3D}" type="parTrans" cxnId="{654C7145-95F0-4657-A11D-DB1BF08E80E0}">
      <dgm:prSet/>
      <dgm:spPr/>
      <dgm:t>
        <a:bodyPr/>
        <a:lstStyle/>
        <a:p>
          <a:endParaRPr lang="en-US"/>
        </a:p>
      </dgm:t>
    </dgm:pt>
    <dgm:pt modelId="{94585866-BD3A-424C-9F87-C16A54AC1184}" type="sibTrans" cxnId="{654C7145-95F0-4657-A11D-DB1BF08E80E0}">
      <dgm:prSet/>
      <dgm:spPr/>
      <dgm:t>
        <a:bodyPr/>
        <a:lstStyle/>
        <a:p>
          <a:endParaRPr lang="en-US"/>
        </a:p>
      </dgm:t>
    </dgm:pt>
    <dgm:pt modelId="{A5A88981-51A1-441F-8ADD-327880411D3B}" type="pres">
      <dgm:prSet presAssocID="{A9F0D90E-2C56-4685-9BD8-A04E1C888671}" presName="Name0" presStyleCnt="0">
        <dgm:presLayoutVars>
          <dgm:dir/>
          <dgm:animLvl val="lvl"/>
          <dgm:resizeHandles val="exact"/>
        </dgm:presLayoutVars>
      </dgm:prSet>
      <dgm:spPr/>
    </dgm:pt>
    <dgm:pt modelId="{C6C2D5F4-14BC-4E02-8F32-81725513AAE3}" type="pres">
      <dgm:prSet presAssocID="{18CE17FD-A5A5-48B9-8ABD-E9A31F1C5C20}" presName="boxAndChildren" presStyleCnt="0"/>
      <dgm:spPr/>
    </dgm:pt>
    <dgm:pt modelId="{74153125-60DB-49E4-A7B2-9A15223DBC78}" type="pres">
      <dgm:prSet presAssocID="{18CE17FD-A5A5-48B9-8ABD-E9A31F1C5C20}" presName="parentTextBox" presStyleLbl="node1" presStyleIdx="0" presStyleCnt="2"/>
      <dgm:spPr/>
    </dgm:pt>
    <dgm:pt modelId="{4B8382D4-6641-4C57-B52D-D7B50ABD00D0}" type="pres">
      <dgm:prSet presAssocID="{18CE17FD-A5A5-48B9-8ABD-E9A31F1C5C20}" presName="entireBox" presStyleLbl="node1" presStyleIdx="0" presStyleCnt="2"/>
      <dgm:spPr/>
    </dgm:pt>
    <dgm:pt modelId="{D788FB73-7F2C-472F-A2D9-E072817EB4F8}" type="pres">
      <dgm:prSet presAssocID="{18CE17FD-A5A5-48B9-8ABD-E9A31F1C5C20}" presName="descendantBox" presStyleCnt="0"/>
      <dgm:spPr/>
    </dgm:pt>
    <dgm:pt modelId="{A4CA374D-507F-4A37-875F-1D9551B69230}" type="pres">
      <dgm:prSet presAssocID="{012EC8B6-F7C6-446F-B744-8206B8D024AC}" presName="childTextBox" presStyleLbl="fgAccFollowNode1" presStyleIdx="0" presStyleCnt="5">
        <dgm:presLayoutVars>
          <dgm:bulletEnabled val="1"/>
        </dgm:presLayoutVars>
      </dgm:prSet>
      <dgm:spPr/>
    </dgm:pt>
    <dgm:pt modelId="{3B6E3B16-DE2E-411F-BB8B-C2943E563D82}" type="pres">
      <dgm:prSet presAssocID="{6484CFC8-E0BF-47D2-ACD9-38C354A1FA40}" presName="childTextBox" presStyleLbl="fgAccFollowNode1" presStyleIdx="1" presStyleCnt="5">
        <dgm:presLayoutVars>
          <dgm:bulletEnabled val="1"/>
        </dgm:presLayoutVars>
      </dgm:prSet>
      <dgm:spPr/>
    </dgm:pt>
    <dgm:pt modelId="{4EF25435-F29C-4E04-8267-1438465D34E7}" type="pres">
      <dgm:prSet presAssocID="{B12214CA-F51A-4062-98D9-82F591FF575F}" presName="childTextBox" presStyleLbl="fgAccFollowNode1" presStyleIdx="2" presStyleCnt="5">
        <dgm:presLayoutVars>
          <dgm:bulletEnabled val="1"/>
        </dgm:presLayoutVars>
      </dgm:prSet>
      <dgm:spPr/>
    </dgm:pt>
    <dgm:pt modelId="{1A5EFB87-7C23-40C3-AAE9-0CD0D1CCD31F}" type="pres">
      <dgm:prSet presAssocID="{4A79A376-46D7-4235-A48E-A9E6C8B5648A}" presName="childTextBox" presStyleLbl="fgAccFollowNode1" presStyleIdx="3" presStyleCnt="5">
        <dgm:presLayoutVars>
          <dgm:bulletEnabled val="1"/>
        </dgm:presLayoutVars>
      </dgm:prSet>
      <dgm:spPr/>
    </dgm:pt>
    <dgm:pt modelId="{978B1445-C669-4261-BBBD-E350EF46E0AC}" type="pres">
      <dgm:prSet presAssocID="{475E8B32-B096-414C-8177-A2782C45F10B}" presName="childTextBox" presStyleLbl="fgAccFollowNode1" presStyleIdx="4" presStyleCnt="5">
        <dgm:presLayoutVars>
          <dgm:bulletEnabled val="1"/>
        </dgm:presLayoutVars>
      </dgm:prSet>
      <dgm:spPr/>
    </dgm:pt>
    <dgm:pt modelId="{407D13D7-E8D9-4D33-A5B8-67CC5B651F09}" type="pres">
      <dgm:prSet presAssocID="{49C07CD8-2C74-407A-9922-000080649E07}" presName="sp" presStyleCnt="0"/>
      <dgm:spPr/>
    </dgm:pt>
    <dgm:pt modelId="{EE3FB303-B4DD-4527-9607-CB12F96A124E}" type="pres">
      <dgm:prSet presAssocID="{15C9CFBD-4B02-4AFD-9D65-F6D61C7085E8}" presName="arrowAndChildren" presStyleCnt="0"/>
      <dgm:spPr/>
    </dgm:pt>
    <dgm:pt modelId="{D6EED859-106C-478B-B02F-33FC4A130AD6}" type="pres">
      <dgm:prSet presAssocID="{15C9CFBD-4B02-4AFD-9D65-F6D61C7085E8}" presName="parentTextArrow" presStyleLbl="node1" presStyleIdx="1" presStyleCnt="2"/>
      <dgm:spPr/>
    </dgm:pt>
  </dgm:ptLst>
  <dgm:cxnLst>
    <dgm:cxn modelId="{EA887C10-9CA1-4ACD-83FD-19BA5060BEFC}" type="presOf" srcId="{18CE17FD-A5A5-48B9-8ABD-E9A31F1C5C20}" destId="{4B8382D4-6641-4C57-B52D-D7B50ABD00D0}" srcOrd="1" destOrd="0" presId="urn:microsoft.com/office/officeart/2005/8/layout/process4"/>
    <dgm:cxn modelId="{654C7145-95F0-4657-A11D-DB1BF08E80E0}" srcId="{18CE17FD-A5A5-48B9-8ABD-E9A31F1C5C20}" destId="{475E8B32-B096-414C-8177-A2782C45F10B}" srcOrd="4" destOrd="0" parTransId="{2DE67667-8FD3-4276-BBE5-8D1B5ED86E3D}" sibTransId="{94585866-BD3A-424C-9F87-C16A54AC1184}"/>
    <dgm:cxn modelId="{0BB04248-AB97-47A6-A86A-02AC96BADE30}" srcId="{18CE17FD-A5A5-48B9-8ABD-E9A31F1C5C20}" destId="{012EC8B6-F7C6-446F-B744-8206B8D024AC}" srcOrd="0" destOrd="0" parTransId="{287AE971-1DEA-4F04-A0A2-0FCC02C79874}" sibTransId="{2C3A2C19-296A-420A-BB3D-B063C389952E}"/>
    <dgm:cxn modelId="{08B0B449-8877-4E33-A798-167413254B9C}" srcId="{18CE17FD-A5A5-48B9-8ABD-E9A31F1C5C20}" destId="{4A79A376-46D7-4235-A48E-A9E6C8B5648A}" srcOrd="3" destOrd="0" parTransId="{28A396FD-CA35-4460-BD05-7DA3C9EF8BF4}" sibTransId="{84B53BDC-7B12-4C83-8131-5FA6CB75B1BB}"/>
    <dgm:cxn modelId="{49D0837E-98C7-4C63-A838-F1843C70E01E}" srcId="{18CE17FD-A5A5-48B9-8ABD-E9A31F1C5C20}" destId="{6484CFC8-E0BF-47D2-ACD9-38C354A1FA40}" srcOrd="1" destOrd="0" parTransId="{42BB8980-33E1-4786-B6F3-978EFFF47D24}" sibTransId="{9C750B81-6FE4-41A6-880B-348EB5BC115D}"/>
    <dgm:cxn modelId="{CD02817F-CCEF-43B0-8941-DD44C0EBE2B1}" srcId="{A9F0D90E-2C56-4685-9BD8-A04E1C888671}" destId="{15C9CFBD-4B02-4AFD-9D65-F6D61C7085E8}" srcOrd="0" destOrd="0" parTransId="{A2EE13BC-871E-4766-B64C-CE5F990633C7}" sibTransId="{49C07CD8-2C74-407A-9922-000080649E07}"/>
    <dgm:cxn modelId="{FC946B84-07D3-4B46-A5EC-6643F2BAA829}" type="presOf" srcId="{15C9CFBD-4B02-4AFD-9D65-F6D61C7085E8}" destId="{D6EED859-106C-478B-B02F-33FC4A130AD6}" srcOrd="0" destOrd="0" presId="urn:microsoft.com/office/officeart/2005/8/layout/process4"/>
    <dgm:cxn modelId="{D5DEE385-A80E-4355-9EB2-552E5B6DAB97}" type="presOf" srcId="{4A79A376-46D7-4235-A48E-A9E6C8B5648A}" destId="{1A5EFB87-7C23-40C3-AAE9-0CD0D1CCD31F}" srcOrd="0" destOrd="0" presId="urn:microsoft.com/office/officeart/2005/8/layout/process4"/>
    <dgm:cxn modelId="{F8EAC491-D3D8-4E91-906E-D4A4231E657A}" type="presOf" srcId="{18CE17FD-A5A5-48B9-8ABD-E9A31F1C5C20}" destId="{74153125-60DB-49E4-A7B2-9A15223DBC78}" srcOrd="0" destOrd="0" presId="urn:microsoft.com/office/officeart/2005/8/layout/process4"/>
    <dgm:cxn modelId="{5FADC7A9-0FBE-4DA2-88E3-18E6900C7568}" srcId="{A9F0D90E-2C56-4685-9BD8-A04E1C888671}" destId="{18CE17FD-A5A5-48B9-8ABD-E9A31F1C5C20}" srcOrd="1" destOrd="0" parTransId="{44F43CED-759C-463E-B8DA-45B335730352}" sibTransId="{285A49AF-CCEE-482E-ACD5-646B3F157478}"/>
    <dgm:cxn modelId="{33431DB5-9A75-4956-8E57-DC2690996B87}" type="presOf" srcId="{6484CFC8-E0BF-47D2-ACD9-38C354A1FA40}" destId="{3B6E3B16-DE2E-411F-BB8B-C2943E563D82}" srcOrd="0" destOrd="0" presId="urn:microsoft.com/office/officeart/2005/8/layout/process4"/>
    <dgm:cxn modelId="{43E8E1BA-8A73-42F3-BB4C-B0DE1F8C18F2}" type="presOf" srcId="{475E8B32-B096-414C-8177-A2782C45F10B}" destId="{978B1445-C669-4261-BBBD-E350EF46E0AC}" srcOrd="0" destOrd="0" presId="urn:microsoft.com/office/officeart/2005/8/layout/process4"/>
    <dgm:cxn modelId="{F83AD9BF-3206-45B4-8F3D-78BC862656BC}" type="presOf" srcId="{B12214CA-F51A-4062-98D9-82F591FF575F}" destId="{4EF25435-F29C-4E04-8267-1438465D34E7}" srcOrd="0" destOrd="0" presId="urn:microsoft.com/office/officeart/2005/8/layout/process4"/>
    <dgm:cxn modelId="{EE3A01D8-1419-4A3A-82D9-E4DE80A794B4}" type="presOf" srcId="{012EC8B6-F7C6-446F-B744-8206B8D024AC}" destId="{A4CA374D-507F-4A37-875F-1D9551B69230}" srcOrd="0" destOrd="0" presId="urn:microsoft.com/office/officeart/2005/8/layout/process4"/>
    <dgm:cxn modelId="{1D8B9BDF-571B-492A-863E-D470027F4E83}" srcId="{18CE17FD-A5A5-48B9-8ABD-E9A31F1C5C20}" destId="{B12214CA-F51A-4062-98D9-82F591FF575F}" srcOrd="2" destOrd="0" parTransId="{5FFA994C-6062-464A-9578-52031DEDCF95}" sibTransId="{56914291-24CA-4DB5-A4A7-79E4FFFA1158}"/>
    <dgm:cxn modelId="{C7152CFA-9D62-43EF-AE59-D7B3BC023597}" type="presOf" srcId="{A9F0D90E-2C56-4685-9BD8-A04E1C888671}" destId="{A5A88981-51A1-441F-8ADD-327880411D3B}" srcOrd="0" destOrd="0" presId="urn:microsoft.com/office/officeart/2005/8/layout/process4"/>
    <dgm:cxn modelId="{13EEB802-95F3-4EC9-94D5-40D3BAF61DB8}" type="presParOf" srcId="{A5A88981-51A1-441F-8ADD-327880411D3B}" destId="{C6C2D5F4-14BC-4E02-8F32-81725513AAE3}" srcOrd="0" destOrd="0" presId="urn:microsoft.com/office/officeart/2005/8/layout/process4"/>
    <dgm:cxn modelId="{3A1F1428-7CA3-482F-86BF-842C3F7C7A37}" type="presParOf" srcId="{C6C2D5F4-14BC-4E02-8F32-81725513AAE3}" destId="{74153125-60DB-49E4-A7B2-9A15223DBC78}" srcOrd="0" destOrd="0" presId="urn:microsoft.com/office/officeart/2005/8/layout/process4"/>
    <dgm:cxn modelId="{FAAB9D88-08FB-48DF-AF8B-E00DB9A5C1D7}" type="presParOf" srcId="{C6C2D5F4-14BC-4E02-8F32-81725513AAE3}" destId="{4B8382D4-6641-4C57-B52D-D7B50ABD00D0}" srcOrd="1" destOrd="0" presId="urn:microsoft.com/office/officeart/2005/8/layout/process4"/>
    <dgm:cxn modelId="{DE1941EE-564F-485F-8028-D72C8CA27992}" type="presParOf" srcId="{C6C2D5F4-14BC-4E02-8F32-81725513AAE3}" destId="{D788FB73-7F2C-472F-A2D9-E072817EB4F8}" srcOrd="2" destOrd="0" presId="urn:microsoft.com/office/officeart/2005/8/layout/process4"/>
    <dgm:cxn modelId="{C8C6F0D1-1B36-4817-81D3-5728CDCF8F7D}" type="presParOf" srcId="{D788FB73-7F2C-472F-A2D9-E072817EB4F8}" destId="{A4CA374D-507F-4A37-875F-1D9551B69230}" srcOrd="0" destOrd="0" presId="urn:microsoft.com/office/officeart/2005/8/layout/process4"/>
    <dgm:cxn modelId="{C3EE4FA1-F7BC-4888-A2F0-BBB9BB1CDDC4}" type="presParOf" srcId="{D788FB73-7F2C-472F-A2D9-E072817EB4F8}" destId="{3B6E3B16-DE2E-411F-BB8B-C2943E563D82}" srcOrd="1" destOrd="0" presId="urn:microsoft.com/office/officeart/2005/8/layout/process4"/>
    <dgm:cxn modelId="{F7B2EED6-96F6-4B63-A1EC-E0475C74E7DA}" type="presParOf" srcId="{D788FB73-7F2C-472F-A2D9-E072817EB4F8}" destId="{4EF25435-F29C-4E04-8267-1438465D34E7}" srcOrd="2" destOrd="0" presId="urn:microsoft.com/office/officeart/2005/8/layout/process4"/>
    <dgm:cxn modelId="{8F64805F-49CE-4A3F-ADFF-45AD7EC5F1B3}" type="presParOf" srcId="{D788FB73-7F2C-472F-A2D9-E072817EB4F8}" destId="{1A5EFB87-7C23-40C3-AAE9-0CD0D1CCD31F}" srcOrd="3" destOrd="0" presId="urn:microsoft.com/office/officeart/2005/8/layout/process4"/>
    <dgm:cxn modelId="{B9C4CDE2-1887-414A-86A3-1A92152463F9}" type="presParOf" srcId="{D788FB73-7F2C-472F-A2D9-E072817EB4F8}" destId="{978B1445-C669-4261-BBBD-E350EF46E0AC}" srcOrd="4" destOrd="0" presId="urn:microsoft.com/office/officeart/2005/8/layout/process4"/>
    <dgm:cxn modelId="{B02809DE-74C8-448C-BDC5-D6B74A4C66A3}" type="presParOf" srcId="{A5A88981-51A1-441F-8ADD-327880411D3B}" destId="{407D13D7-E8D9-4D33-A5B8-67CC5B651F09}" srcOrd="1" destOrd="0" presId="urn:microsoft.com/office/officeart/2005/8/layout/process4"/>
    <dgm:cxn modelId="{A3E3519D-EC02-44AF-A52F-E42936EF04AB}" type="presParOf" srcId="{A5A88981-51A1-441F-8ADD-327880411D3B}" destId="{EE3FB303-B4DD-4527-9607-CB12F96A124E}" srcOrd="2" destOrd="0" presId="urn:microsoft.com/office/officeart/2005/8/layout/process4"/>
    <dgm:cxn modelId="{2871D7B4-8AC7-411D-BA57-B984CEDE8D92}" type="presParOf" srcId="{EE3FB303-B4DD-4527-9607-CB12F96A124E}" destId="{D6EED859-106C-478B-B02F-33FC4A130AD6}"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25F7DE-9CEC-4349-9F8E-2211D345E7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223636-42B5-4F45-A517-D7698CB4507B}">
      <dgm:prSet/>
      <dgm:spPr/>
      <dgm:t>
        <a:bodyPr/>
        <a:lstStyle/>
        <a:p>
          <a:pPr>
            <a:lnSpc>
              <a:spcPct val="100000"/>
            </a:lnSpc>
          </a:pPr>
          <a:r>
            <a:rPr lang="en-US" dirty="0"/>
            <a:t>Stoma can close within hours if not held open</a:t>
          </a:r>
        </a:p>
      </dgm:t>
    </dgm:pt>
    <dgm:pt modelId="{39E96AFC-C525-4B80-9039-B27F5BDC44AC}" type="parTrans" cxnId="{ADDF3CBF-BBC3-4E27-8743-2D842E5CC69C}">
      <dgm:prSet/>
      <dgm:spPr/>
      <dgm:t>
        <a:bodyPr/>
        <a:lstStyle/>
        <a:p>
          <a:endParaRPr lang="en-US"/>
        </a:p>
      </dgm:t>
    </dgm:pt>
    <dgm:pt modelId="{4E2BE968-B822-4786-AD0A-A49B19BAD837}" type="sibTrans" cxnId="{ADDF3CBF-BBC3-4E27-8743-2D842E5CC69C}">
      <dgm:prSet/>
      <dgm:spPr/>
      <dgm:t>
        <a:bodyPr/>
        <a:lstStyle/>
        <a:p>
          <a:endParaRPr lang="en-US"/>
        </a:p>
      </dgm:t>
    </dgm:pt>
    <dgm:pt modelId="{FB99B0B6-B26D-4627-8C8B-A7FB29C4DA9D}">
      <dgm:prSet/>
      <dgm:spPr/>
      <dgm:t>
        <a:bodyPr/>
        <a:lstStyle/>
        <a:p>
          <a:pPr>
            <a:lnSpc>
              <a:spcPct val="100000"/>
            </a:lnSpc>
          </a:pPr>
          <a:r>
            <a:rPr lang="en-US"/>
            <a:t>Management: Keep site open!!!</a:t>
          </a:r>
        </a:p>
      </dgm:t>
    </dgm:pt>
    <dgm:pt modelId="{E48E28C0-8880-4CFC-B0DB-FA16C008F28A}" type="parTrans" cxnId="{EC15195C-9E1E-428C-A98B-015CBE25E164}">
      <dgm:prSet/>
      <dgm:spPr/>
      <dgm:t>
        <a:bodyPr/>
        <a:lstStyle/>
        <a:p>
          <a:endParaRPr lang="en-US"/>
        </a:p>
      </dgm:t>
    </dgm:pt>
    <dgm:pt modelId="{869F4A77-B1E7-4D54-93D4-6F5046C0E0F0}" type="sibTrans" cxnId="{EC15195C-9E1E-428C-A98B-015CBE25E164}">
      <dgm:prSet/>
      <dgm:spPr/>
      <dgm:t>
        <a:bodyPr/>
        <a:lstStyle/>
        <a:p>
          <a:endParaRPr lang="en-US"/>
        </a:p>
      </dgm:t>
    </dgm:pt>
    <dgm:pt modelId="{185BC878-C9FA-4251-99BB-8CA9B47D7262}">
      <dgm:prSet/>
      <dgm:spPr/>
      <dgm:t>
        <a:bodyPr/>
        <a:lstStyle/>
        <a:p>
          <a:pPr>
            <a:lnSpc>
              <a:spcPct val="100000"/>
            </a:lnSpc>
          </a:pPr>
          <a:r>
            <a:rPr lang="en-US"/>
            <a:t>Insert a foley catheter or red rubber into the stoma</a:t>
          </a:r>
        </a:p>
      </dgm:t>
    </dgm:pt>
    <dgm:pt modelId="{B1E811F7-DB33-4D22-B3BA-0783964C7DC5}" type="parTrans" cxnId="{001279F6-FF8E-4CFE-9715-E9DAF75B1049}">
      <dgm:prSet/>
      <dgm:spPr/>
      <dgm:t>
        <a:bodyPr/>
        <a:lstStyle/>
        <a:p>
          <a:endParaRPr lang="en-US"/>
        </a:p>
      </dgm:t>
    </dgm:pt>
    <dgm:pt modelId="{C2F750D1-D67C-4A8F-A701-A315B5C39129}" type="sibTrans" cxnId="{001279F6-FF8E-4CFE-9715-E9DAF75B1049}">
      <dgm:prSet/>
      <dgm:spPr/>
      <dgm:t>
        <a:bodyPr/>
        <a:lstStyle/>
        <a:p>
          <a:endParaRPr lang="en-US"/>
        </a:p>
      </dgm:t>
    </dgm:pt>
    <dgm:pt modelId="{177489D7-FA9A-4100-9556-A20A307822D5}">
      <dgm:prSet/>
      <dgm:spPr/>
      <dgm:t>
        <a:bodyPr/>
        <a:lstStyle/>
        <a:p>
          <a:pPr>
            <a:lnSpc>
              <a:spcPct val="100000"/>
            </a:lnSpc>
          </a:pPr>
          <a:r>
            <a:rPr lang="en-US"/>
            <a:t>Notify surgeon or GI who placed the tube</a:t>
          </a:r>
        </a:p>
      </dgm:t>
    </dgm:pt>
    <dgm:pt modelId="{FEB5927D-6C83-4AC3-9536-8D39467DC91C}" type="parTrans" cxnId="{D74AD0F0-94E6-4938-A278-E1933B2B1452}">
      <dgm:prSet/>
      <dgm:spPr/>
      <dgm:t>
        <a:bodyPr/>
        <a:lstStyle/>
        <a:p>
          <a:endParaRPr lang="en-US"/>
        </a:p>
      </dgm:t>
    </dgm:pt>
    <dgm:pt modelId="{3A57A0CF-43C7-4A36-B8B3-76D4BC6AD1AD}" type="sibTrans" cxnId="{D74AD0F0-94E6-4938-A278-E1933B2B1452}">
      <dgm:prSet/>
      <dgm:spPr/>
      <dgm:t>
        <a:bodyPr/>
        <a:lstStyle/>
        <a:p>
          <a:endParaRPr lang="en-US"/>
        </a:p>
      </dgm:t>
    </dgm:pt>
    <dgm:pt modelId="{7DA713D3-61B4-4D44-9112-17479FC768E4}">
      <dgm:prSet/>
      <dgm:spPr/>
      <dgm:t>
        <a:bodyPr/>
        <a:lstStyle/>
        <a:p>
          <a:pPr>
            <a:lnSpc>
              <a:spcPct val="100000"/>
            </a:lnSpc>
          </a:pPr>
          <a:r>
            <a:rPr lang="en-US" dirty="0"/>
            <a:t>Verify placement: draw back gastric contents, x-ray, or dye study can be used to confirm placement. If not, risk of false track</a:t>
          </a:r>
          <a:r>
            <a:rPr lang="en-US" dirty="0">
              <a:sym typeface="Wingdings" panose="05000000000000000000" pitchFamily="2" charset="2"/>
            </a:rPr>
            <a:t></a:t>
          </a:r>
          <a:r>
            <a:rPr lang="en-US" dirty="0"/>
            <a:t> peritonitis especially in tubes 4-6 weeks old</a:t>
          </a:r>
        </a:p>
      </dgm:t>
    </dgm:pt>
    <dgm:pt modelId="{727A395D-2CF9-476E-ADFD-4B73A83187A6}" type="parTrans" cxnId="{DF13857C-6F2A-4E9A-9974-1014DCE4EC0E}">
      <dgm:prSet/>
      <dgm:spPr/>
      <dgm:t>
        <a:bodyPr/>
        <a:lstStyle/>
        <a:p>
          <a:endParaRPr lang="en-US"/>
        </a:p>
      </dgm:t>
    </dgm:pt>
    <dgm:pt modelId="{B077387A-450C-460E-83A3-F15BCFEDB0E3}" type="sibTrans" cxnId="{DF13857C-6F2A-4E9A-9974-1014DCE4EC0E}">
      <dgm:prSet/>
      <dgm:spPr/>
      <dgm:t>
        <a:bodyPr/>
        <a:lstStyle/>
        <a:p>
          <a:endParaRPr lang="en-US"/>
        </a:p>
      </dgm:t>
    </dgm:pt>
    <dgm:pt modelId="{F461100D-8458-4747-B287-AE714551C33B}" type="pres">
      <dgm:prSet presAssocID="{3E25F7DE-9CEC-4349-9F8E-2211D345E76C}" presName="root" presStyleCnt="0">
        <dgm:presLayoutVars>
          <dgm:dir/>
          <dgm:resizeHandles val="exact"/>
        </dgm:presLayoutVars>
      </dgm:prSet>
      <dgm:spPr/>
    </dgm:pt>
    <dgm:pt modelId="{8D7B4802-3B22-42D0-9D9E-BC759D186A6C}" type="pres">
      <dgm:prSet presAssocID="{CE223636-42B5-4F45-A517-D7698CB4507B}" presName="compNode" presStyleCnt="0"/>
      <dgm:spPr/>
    </dgm:pt>
    <dgm:pt modelId="{817690AB-3DF5-421F-9D5E-9A63B392D7D1}" type="pres">
      <dgm:prSet presAssocID="{CE223636-42B5-4F45-A517-D7698CB4507B}" presName="bgRect" presStyleLbl="bgShp" presStyleIdx="0" presStyleCnt="4"/>
      <dgm:spPr/>
    </dgm:pt>
    <dgm:pt modelId="{CB1723C2-4F7F-4F70-96CF-E1CB399D5BFC}" type="pres">
      <dgm:prSet presAssocID="{CE223636-42B5-4F45-A517-D7698CB450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49D4B390-E990-434F-8F2E-C830651EAD30}" type="pres">
      <dgm:prSet presAssocID="{CE223636-42B5-4F45-A517-D7698CB4507B}" presName="spaceRect" presStyleCnt="0"/>
      <dgm:spPr/>
    </dgm:pt>
    <dgm:pt modelId="{2683D7BE-121C-42B8-A01E-90AC15CC17D9}" type="pres">
      <dgm:prSet presAssocID="{CE223636-42B5-4F45-A517-D7698CB4507B}" presName="parTx" presStyleLbl="revTx" presStyleIdx="0" presStyleCnt="5">
        <dgm:presLayoutVars>
          <dgm:chMax val="0"/>
          <dgm:chPref val="0"/>
        </dgm:presLayoutVars>
      </dgm:prSet>
      <dgm:spPr/>
    </dgm:pt>
    <dgm:pt modelId="{DB055184-1F22-446B-B813-980C32916B8D}" type="pres">
      <dgm:prSet presAssocID="{4E2BE968-B822-4786-AD0A-A49B19BAD837}" presName="sibTrans" presStyleCnt="0"/>
      <dgm:spPr/>
    </dgm:pt>
    <dgm:pt modelId="{FD66A6E0-4F66-4465-8B51-5776836D772F}" type="pres">
      <dgm:prSet presAssocID="{FB99B0B6-B26D-4627-8C8B-A7FB29C4DA9D}" presName="compNode" presStyleCnt="0"/>
      <dgm:spPr/>
    </dgm:pt>
    <dgm:pt modelId="{B74A9258-8464-485B-8971-1C1E30F78CC1}" type="pres">
      <dgm:prSet presAssocID="{FB99B0B6-B26D-4627-8C8B-A7FB29C4DA9D}" presName="bgRect" presStyleLbl="bgShp" presStyleIdx="1" presStyleCnt="4"/>
      <dgm:spPr/>
    </dgm:pt>
    <dgm:pt modelId="{57C4CD62-B36A-4CA8-9BB5-EF1671E762FD}" type="pres">
      <dgm:prSet presAssocID="{FB99B0B6-B26D-4627-8C8B-A7FB29C4DA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8252186B-15ED-444C-A44D-87F2CA809BCC}" type="pres">
      <dgm:prSet presAssocID="{FB99B0B6-B26D-4627-8C8B-A7FB29C4DA9D}" presName="spaceRect" presStyleCnt="0"/>
      <dgm:spPr/>
    </dgm:pt>
    <dgm:pt modelId="{F3A3AC5B-00A3-4F24-B79F-830BB837AAFE}" type="pres">
      <dgm:prSet presAssocID="{FB99B0B6-B26D-4627-8C8B-A7FB29C4DA9D}" presName="parTx" presStyleLbl="revTx" presStyleIdx="1" presStyleCnt="5">
        <dgm:presLayoutVars>
          <dgm:chMax val="0"/>
          <dgm:chPref val="0"/>
        </dgm:presLayoutVars>
      </dgm:prSet>
      <dgm:spPr/>
    </dgm:pt>
    <dgm:pt modelId="{ED831E16-B2D2-4FEA-9AF5-A1302775E1B5}" type="pres">
      <dgm:prSet presAssocID="{FB99B0B6-B26D-4627-8C8B-A7FB29C4DA9D}" presName="desTx" presStyleLbl="revTx" presStyleIdx="2" presStyleCnt="5">
        <dgm:presLayoutVars/>
      </dgm:prSet>
      <dgm:spPr/>
    </dgm:pt>
    <dgm:pt modelId="{0D70604B-659C-4397-9E60-8E3E5346BE89}" type="pres">
      <dgm:prSet presAssocID="{869F4A77-B1E7-4D54-93D4-6F5046C0E0F0}" presName="sibTrans" presStyleCnt="0"/>
      <dgm:spPr/>
    </dgm:pt>
    <dgm:pt modelId="{D7258B1C-2E3B-490A-A129-09587968C9D6}" type="pres">
      <dgm:prSet presAssocID="{177489D7-FA9A-4100-9556-A20A307822D5}" presName="compNode" presStyleCnt="0"/>
      <dgm:spPr/>
    </dgm:pt>
    <dgm:pt modelId="{208F808E-B9D5-472E-887D-51939948C498}" type="pres">
      <dgm:prSet presAssocID="{177489D7-FA9A-4100-9556-A20A307822D5}" presName="bgRect" presStyleLbl="bgShp" presStyleIdx="2" presStyleCnt="4"/>
      <dgm:spPr/>
    </dgm:pt>
    <dgm:pt modelId="{F5B98C48-0268-46BB-84EF-3D92E86691A3}" type="pres">
      <dgm:prSet presAssocID="{177489D7-FA9A-4100-9556-A20A307822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0C6CF56-2DD8-42D3-BBCA-9998ECAB9910}" type="pres">
      <dgm:prSet presAssocID="{177489D7-FA9A-4100-9556-A20A307822D5}" presName="spaceRect" presStyleCnt="0"/>
      <dgm:spPr/>
    </dgm:pt>
    <dgm:pt modelId="{4574CF8C-05C8-4816-A2A9-2D7741E5CC77}" type="pres">
      <dgm:prSet presAssocID="{177489D7-FA9A-4100-9556-A20A307822D5}" presName="parTx" presStyleLbl="revTx" presStyleIdx="3" presStyleCnt="5">
        <dgm:presLayoutVars>
          <dgm:chMax val="0"/>
          <dgm:chPref val="0"/>
        </dgm:presLayoutVars>
      </dgm:prSet>
      <dgm:spPr/>
    </dgm:pt>
    <dgm:pt modelId="{A6BA60DA-4A5F-495D-9014-F79EE4F67876}" type="pres">
      <dgm:prSet presAssocID="{3A57A0CF-43C7-4A36-B8B3-76D4BC6AD1AD}" presName="sibTrans" presStyleCnt="0"/>
      <dgm:spPr/>
    </dgm:pt>
    <dgm:pt modelId="{A25DFD83-B3E9-4A0F-A93C-D4682DA679D5}" type="pres">
      <dgm:prSet presAssocID="{7DA713D3-61B4-4D44-9112-17479FC768E4}" presName="compNode" presStyleCnt="0"/>
      <dgm:spPr/>
    </dgm:pt>
    <dgm:pt modelId="{9AF2E486-6F05-4B31-864A-79917E5C3BE8}" type="pres">
      <dgm:prSet presAssocID="{7DA713D3-61B4-4D44-9112-17479FC768E4}" presName="bgRect" presStyleLbl="bgShp" presStyleIdx="3" presStyleCnt="4"/>
      <dgm:spPr/>
    </dgm:pt>
    <dgm:pt modelId="{EF4CA76E-540B-48F9-B34B-D5430E5F2057}" type="pres">
      <dgm:prSet presAssocID="{7DA713D3-61B4-4D44-9112-17479FC768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1332636F-8062-4EA9-97F1-AA8E616364B3}" type="pres">
      <dgm:prSet presAssocID="{7DA713D3-61B4-4D44-9112-17479FC768E4}" presName="spaceRect" presStyleCnt="0"/>
      <dgm:spPr/>
    </dgm:pt>
    <dgm:pt modelId="{2FEF1B33-E753-4CD5-A17B-6C16088AD7F9}" type="pres">
      <dgm:prSet presAssocID="{7DA713D3-61B4-4D44-9112-17479FC768E4}" presName="parTx" presStyleLbl="revTx" presStyleIdx="4" presStyleCnt="5">
        <dgm:presLayoutVars>
          <dgm:chMax val="0"/>
          <dgm:chPref val="0"/>
        </dgm:presLayoutVars>
      </dgm:prSet>
      <dgm:spPr/>
    </dgm:pt>
  </dgm:ptLst>
  <dgm:cxnLst>
    <dgm:cxn modelId="{FCC3411A-D0FD-4B2F-BE81-58FCE434091A}" type="presOf" srcId="{7DA713D3-61B4-4D44-9112-17479FC768E4}" destId="{2FEF1B33-E753-4CD5-A17B-6C16088AD7F9}" srcOrd="0" destOrd="0" presId="urn:microsoft.com/office/officeart/2018/2/layout/IconVerticalSolidList"/>
    <dgm:cxn modelId="{EC15195C-9E1E-428C-A98B-015CBE25E164}" srcId="{3E25F7DE-9CEC-4349-9F8E-2211D345E76C}" destId="{FB99B0B6-B26D-4627-8C8B-A7FB29C4DA9D}" srcOrd="1" destOrd="0" parTransId="{E48E28C0-8880-4CFC-B0DB-FA16C008F28A}" sibTransId="{869F4A77-B1E7-4D54-93D4-6F5046C0E0F0}"/>
    <dgm:cxn modelId="{70557F42-71AF-482F-8C48-86CCB239C722}" type="presOf" srcId="{185BC878-C9FA-4251-99BB-8CA9B47D7262}" destId="{ED831E16-B2D2-4FEA-9AF5-A1302775E1B5}" srcOrd="0" destOrd="0" presId="urn:microsoft.com/office/officeart/2018/2/layout/IconVerticalSolidList"/>
    <dgm:cxn modelId="{DF13857C-6F2A-4E9A-9974-1014DCE4EC0E}" srcId="{3E25F7DE-9CEC-4349-9F8E-2211D345E76C}" destId="{7DA713D3-61B4-4D44-9112-17479FC768E4}" srcOrd="3" destOrd="0" parTransId="{727A395D-2CF9-476E-ADFD-4B73A83187A6}" sibTransId="{B077387A-450C-460E-83A3-F15BCFEDB0E3}"/>
    <dgm:cxn modelId="{32FC1D8A-6330-491E-BB58-9D1525EFCBE9}" type="presOf" srcId="{3E25F7DE-9CEC-4349-9F8E-2211D345E76C}" destId="{F461100D-8458-4747-B287-AE714551C33B}" srcOrd="0" destOrd="0" presId="urn:microsoft.com/office/officeart/2018/2/layout/IconVerticalSolidList"/>
    <dgm:cxn modelId="{ADDF3CBF-BBC3-4E27-8743-2D842E5CC69C}" srcId="{3E25F7DE-9CEC-4349-9F8E-2211D345E76C}" destId="{CE223636-42B5-4F45-A517-D7698CB4507B}" srcOrd="0" destOrd="0" parTransId="{39E96AFC-C525-4B80-9039-B27F5BDC44AC}" sibTransId="{4E2BE968-B822-4786-AD0A-A49B19BAD837}"/>
    <dgm:cxn modelId="{F78965C7-AA8C-4F20-A54A-5C00EF117BD2}" type="presOf" srcId="{FB99B0B6-B26D-4627-8C8B-A7FB29C4DA9D}" destId="{F3A3AC5B-00A3-4F24-B79F-830BB837AAFE}" srcOrd="0" destOrd="0" presId="urn:microsoft.com/office/officeart/2018/2/layout/IconVerticalSolidList"/>
    <dgm:cxn modelId="{FDDBBAD2-C0E6-4447-9DAA-9FA4F9B2DADE}" type="presOf" srcId="{CE223636-42B5-4F45-A517-D7698CB4507B}" destId="{2683D7BE-121C-42B8-A01E-90AC15CC17D9}" srcOrd="0" destOrd="0" presId="urn:microsoft.com/office/officeart/2018/2/layout/IconVerticalSolidList"/>
    <dgm:cxn modelId="{D74AD0F0-94E6-4938-A278-E1933B2B1452}" srcId="{3E25F7DE-9CEC-4349-9F8E-2211D345E76C}" destId="{177489D7-FA9A-4100-9556-A20A307822D5}" srcOrd="2" destOrd="0" parTransId="{FEB5927D-6C83-4AC3-9536-8D39467DC91C}" sibTransId="{3A57A0CF-43C7-4A36-B8B3-76D4BC6AD1AD}"/>
    <dgm:cxn modelId="{230777F4-E3FA-4EB1-979D-A13145E565CF}" type="presOf" srcId="{177489D7-FA9A-4100-9556-A20A307822D5}" destId="{4574CF8C-05C8-4816-A2A9-2D7741E5CC77}" srcOrd="0" destOrd="0" presId="urn:microsoft.com/office/officeart/2018/2/layout/IconVerticalSolidList"/>
    <dgm:cxn modelId="{001279F6-FF8E-4CFE-9715-E9DAF75B1049}" srcId="{FB99B0B6-B26D-4627-8C8B-A7FB29C4DA9D}" destId="{185BC878-C9FA-4251-99BB-8CA9B47D7262}" srcOrd="0" destOrd="0" parTransId="{B1E811F7-DB33-4D22-B3BA-0783964C7DC5}" sibTransId="{C2F750D1-D67C-4A8F-A701-A315B5C39129}"/>
    <dgm:cxn modelId="{4144BC8B-ABCA-4260-BC06-1B90ED62A5FF}" type="presParOf" srcId="{F461100D-8458-4747-B287-AE714551C33B}" destId="{8D7B4802-3B22-42D0-9D9E-BC759D186A6C}" srcOrd="0" destOrd="0" presId="urn:microsoft.com/office/officeart/2018/2/layout/IconVerticalSolidList"/>
    <dgm:cxn modelId="{5EF4BD09-21B0-4C81-B4C7-B00BED76907F}" type="presParOf" srcId="{8D7B4802-3B22-42D0-9D9E-BC759D186A6C}" destId="{817690AB-3DF5-421F-9D5E-9A63B392D7D1}" srcOrd="0" destOrd="0" presId="urn:microsoft.com/office/officeart/2018/2/layout/IconVerticalSolidList"/>
    <dgm:cxn modelId="{EA251DF7-BAB2-4077-A5A7-B722264773D5}" type="presParOf" srcId="{8D7B4802-3B22-42D0-9D9E-BC759D186A6C}" destId="{CB1723C2-4F7F-4F70-96CF-E1CB399D5BFC}" srcOrd="1" destOrd="0" presId="urn:microsoft.com/office/officeart/2018/2/layout/IconVerticalSolidList"/>
    <dgm:cxn modelId="{17AA869A-F852-42EC-B784-9883871E39DF}" type="presParOf" srcId="{8D7B4802-3B22-42D0-9D9E-BC759D186A6C}" destId="{49D4B390-E990-434F-8F2E-C830651EAD30}" srcOrd="2" destOrd="0" presId="urn:microsoft.com/office/officeart/2018/2/layout/IconVerticalSolidList"/>
    <dgm:cxn modelId="{FE0C1739-1B88-43AB-8837-5C882CB06E6C}" type="presParOf" srcId="{8D7B4802-3B22-42D0-9D9E-BC759D186A6C}" destId="{2683D7BE-121C-42B8-A01E-90AC15CC17D9}" srcOrd="3" destOrd="0" presId="urn:microsoft.com/office/officeart/2018/2/layout/IconVerticalSolidList"/>
    <dgm:cxn modelId="{8ABDBA24-5568-4EB3-A1C4-9ED6E195E0EB}" type="presParOf" srcId="{F461100D-8458-4747-B287-AE714551C33B}" destId="{DB055184-1F22-446B-B813-980C32916B8D}" srcOrd="1" destOrd="0" presId="urn:microsoft.com/office/officeart/2018/2/layout/IconVerticalSolidList"/>
    <dgm:cxn modelId="{E4D41DD7-6A75-489D-89CB-9C101AC7DEB6}" type="presParOf" srcId="{F461100D-8458-4747-B287-AE714551C33B}" destId="{FD66A6E0-4F66-4465-8B51-5776836D772F}" srcOrd="2" destOrd="0" presId="urn:microsoft.com/office/officeart/2018/2/layout/IconVerticalSolidList"/>
    <dgm:cxn modelId="{289D4AF3-B8A3-41C6-B454-607F199666F4}" type="presParOf" srcId="{FD66A6E0-4F66-4465-8B51-5776836D772F}" destId="{B74A9258-8464-485B-8971-1C1E30F78CC1}" srcOrd="0" destOrd="0" presId="urn:microsoft.com/office/officeart/2018/2/layout/IconVerticalSolidList"/>
    <dgm:cxn modelId="{60B55D39-74BA-4F90-AAEE-24C778358E3E}" type="presParOf" srcId="{FD66A6E0-4F66-4465-8B51-5776836D772F}" destId="{57C4CD62-B36A-4CA8-9BB5-EF1671E762FD}" srcOrd="1" destOrd="0" presId="urn:microsoft.com/office/officeart/2018/2/layout/IconVerticalSolidList"/>
    <dgm:cxn modelId="{F4C669F2-B884-4E88-B753-BD71D8789647}" type="presParOf" srcId="{FD66A6E0-4F66-4465-8B51-5776836D772F}" destId="{8252186B-15ED-444C-A44D-87F2CA809BCC}" srcOrd="2" destOrd="0" presId="urn:microsoft.com/office/officeart/2018/2/layout/IconVerticalSolidList"/>
    <dgm:cxn modelId="{2D052461-819A-48E7-AF7C-CCBC9C02CD91}" type="presParOf" srcId="{FD66A6E0-4F66-4465-8B51-5776836D772F}" destId="{F3A3AC5B-00A3-4F24-B79F-830BB837AAFE}" srcOrd="3" destOrd="0" presId="urn:microsoft.com/office/officeart/2018/2/layout/IconVerticalSolidList"/>
    <dgm:cxn modelId="{3C0B3859-DB4E-4D3B-BBB5-A478D1909689}" type="presParOf" srcId="{FD66A6E0-4F66-4465-8B51-5776836D772F}" destId="{ED831E16-B2D2-4FEA-9AF5-A1302775E1B5}" srcOrd="4" destOrd="0" presId="urn:microsoft.com/office/officeart/2018/2/layout/IconVerticalSolidList"/>
    <dgm:cxn modelId="{0C2C6FC8-2B2B-4C1E-9B60-2C60C14930BF}" type="presParOf" srcId="{F461100D-8458-4747-B287-AE714551C33B}" destId="{0D70604B-659C-4397-9E60-8E3E5346BE89}" srcOrd="3" destOrd="0" presId="urn:microsoft.com/office/officeart/2018/2/layout/IconVerticalSolidList"/>
    <dgm:cxn modelId="{37E488F0-D7FD-493C-A662-9E744DE39BFC}" type="presParOf" srcId="{F461100D-8458-4747-B287-AE714551C33B}" destId="{D7258B1C-2E3B-490A-A129-09587968C9D6}" srcOrd="4" destOrd="0" presId="urn:microsoft.com/office/officeart/2018/2/layout/IconVerticalSolidList"/>
    <dgm:cxn modelId="{BA432798-224A-47C9-BC80-3EC58179001D}" type="presParOf" srcId="{D7258B1C-2E3B-490A-A129-09587968C9D6}" destId="{208F808E-B9D5-472E-887D-51939948C498}" srcOrd="0" destOrd="0" presId="urn:microsoft.com/office/officeart/2018/2/layout/IconVerticalSolidList"/>
    <dgm:cxn modelId="{CE1F435E-6EFF-4285-B7E5-2B18A2C72AF2}" type="presParOf" srcId="{D7258B1C-2E3B-490A-A129-09587968C9D6}" destId="{F5B98C48-0268-46BB-84EF-3D92E86691A3}" srcOrd="1" destOrd="0" presId="urn:microsoft.com/office/officeart/2018/2/layout/IconVerticalSolidList"/>
    <dgm:cxn modelId="{8A64A4D8-AEAE-41D6-945A-F47BC046161D}" type="presParOf" srcId="{D7258B1C-2E3B-490A-A129-09587968C9D6}" destId="{40C6CF56-2DD8-42D3-BBCA-9998ECAB9910}" srcOrd="2" destOrd="0" presId="urn:microsoft.com/office/officeart/2018/2/layout/IconVerticalSolidList"/>
    <dgm:cxn modelId="{E63E6801-8319-4ADE-A458-5157E00973F8}" type="presParOf" srcId="{D7258B1C-2E3B-490A-A129-09587968C9D6}" destId="{4574CF8C-05C8-4816-A2A9-2D7741E5CC77}" srcOrd="3" destOrd="0" presId="urn:microsoft.com/office/officeart/2018/2/layout/IconVerticalSolidList"/>
    <dgm:cxn modelId="{13545C4E-CDCD-4B0E-A041-480655BD565F}" type="presParOf" srcId="{F461100D-8458-4747-B287-AE714551C33B}" destId="{A6BA60DA-4A5F-495D-9014-F79EE4F67876}" srcOrd="5" destOrd="0" presId="urn:microsoft.com/office/officeart/2018/2/layout/IconVerticalSolidList"/>
    <dgm:cxn modelId="{586F6F1B-370B-40CE-B498-1B0F6E88E9D2}" type="presParOf" srcId="{F461100D-8458-4747-B287-AE714551C33B}" destId="{A25DFD83-B3E9-4A0F-A93C-D4682DA679D5}" srcOrd="6" destOrd="0" presId="urn:microsoft.com/office/officeart/2018/2/layout/IconVerticalSolidList"/>
    <dgm:cxn modelId="{D1C27F12-43BF-4B33-A856-6C65120F116B}" type="presParOf" srcId="{A25DFD83-B3E9-4A0F-A93C-D4682DA679D5}" destId="{9AF2E486-6F05-4B31-864A-79917E5C3BE8}" srcOrd="0" destOrd="0" presId="urn:microsoft.com/office/officeart/2018/2/layout/IconVerticalSolidList"/>
    <dgm:cxn modelId="{CC551186-0726-4DC8-9B95-0F1D25C224BA}" type="presParOf" srcId="{A25DFD83-B3E9-4A0F-A93C-D4682DA679D5}" destId="{EF4CA76E-540B-48F9-B34B-D5430E5F2057}" srcOrd="1" destOrd="0" presId="urn:microsoft.com/office/officeart/2018/2/layout/IconVerticalSolidList"/>
    <dgm:cxn modelId="{0C46AA60-C1BA-4620-B9A6-1834839D7449}" type="presParOf" srcId="{A25DFD83-B3E9-4A0F-A93C-D4682DA679D5}" destId="{1332636F-8062-4EA9-97F1-AA8E616364B3}" srcOrd="2" destOrd="0" presId="urn:microsoft.com/office/officeart/2018/2/layout/IconVerticalSolidList"/>
    <dgm:cxn modelId="{FBA5F149-4665-48AB-9BEB-ADE4B15FD1D5}" type="presParOf" srcId="{A25DFD83-B3E9-4A0F-A93C-D4682DA679D5}" destId="{2FEF1B33-E753-4CD5-A17B-6C16088AD7F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04A24A-740B-457E-BFC7-EBCD644362EF}"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A0BF375-AF75-4507-B011-2A74F6ABB4F7}">
      <dgm:prSet/>
      <dgm:spPr/>
      <dgm:t>
        <a:bodyPr/>
        <a:lstStyle/>
        <a:p>
          <a:pPr>
            <a:defRPr b="1"/>
          </a:pPr>
          <a:r>
            <a:rPr lang="en-US"/>
            <a:t>Venting the G-tube is used to treat bloating, distention, or gagging/vomiting.</a:t>
          </a:r>
        </a:p>
      </dgm:t>
    </dgm:pt>
    <dgm:pt modelId="{BB9433EC-3570-4DF9-B997-170F8009195B}" type="parTrans" cxnId="{EFE8043B-3B8B-42FB-8799-3A726B0AABC2}">
      <dgm:prSet/>
      <dgm:spPr/>
      <dgm:t>
        <a:bodyPr/>
        <a:lstStyle/>
        <a:p>
          <a:endParaRPr lang="en-US"/>
        </a:p>
      </dgm:t>
    </dgm:pt>
    <dgm:pt modelId="{6D3DE251-A4B3-4231-B127-BC0FFEC29381}" type="sibTrans" cxnId="{EFE8043B-3B8B-42FB-8799-3A726B0AABC2}">
      <dgm:prSet/>
      <dgm:spPr/>
      <dgm:t>
        <a:bodyPr/>
        <a:lstStyle/>
        <a:p>
          <a:endParaRPr lang="en-US"/>
        </a:p>
      </dgm:t>
    </dgm:pt>
    <dgm:pt modelId="{4E0E1B86-B9D8-480A-A3BB-D15C49130377}">
      <dgm:prSet/>
      <dgm:spPr/>
      <dgm:t>
        <a:bodyPr/>
        <a:lstStyle/>
        <a:p>
          <a:pPr>
            <a:defRPr b="1"/>
          </a:pPr>
          <a:r>
            <a:rPr lang="en-US"/>
            <a:t>2 ways of venting the tube:</a:t>
          </a:r>
        </a:p>
      </dgm:t>
    </dgm:pt>
    <dgm:pt modelId="{7DFDB335-4AD2-42ED-8899-A217784D56FB}" type="parTrans" cxnId="{817E6951-1661-45E1-823A-960DE8333E9B}">
      <dgm:prSet/>
      <dgm:spPr/>
      <dgm:t>
        <a:bodyPr/>
        <a:lstStyle/>
        <a:p>
          <a:endParaRPr lang="en-US"/>
        </a:p>
      </dgm:t>
    </dgm:pt>
    <dgm:pt modelId="{815F270A-2772-4349-B6E1-518C0894A343}" type="sibTrans" cxnId="{817E6951-1661-45E1-823A-960DE8333E9B}">
      <dgm:prSet/>
      <dgm:spPr/>
      <dgm:t>
        <a:bodyPr/>
        <a:lstStyle/>
        <a:p>
          <a:endParaRPr lang="en-US"/>
        </a:p>
      </dgm:t>
    </dgm:pt>
    <dgm:pt modelId="{748FA13A-7F57-4015-8FC2-082BFF4F400F}">
      <dgm:prSet/>
      <dgm:spPr/>
      <dgm:t>
        <a:bodyPr/>
        <a:lstStyle/>
        <a:p>
          <a:r>
            <a:rPr lang="en-US"/>
            <a:t>Draw back excess air/fluid from the gastric port using an empty syringe</a:t>
          </a:r>
        </a:p>
      </dgm:t>
    </dgm:pt>
    <dgm:pt modelId="{AD4934F9-1274-4E5E-A8BB-12E28E7D7845}" type="parTrans" cxnId="{8791DE70-462C-4377-BCA0-BD20624AB545}">
      <dgm:prSet/>
      <dgm:spPr/>
      <dgm:t>
        <a:bodyPr/>
        <a:lstStyle/>
        <a:p>
          <a:endParaRPr lang="en-US"/>
        </a:p>
      </dgm:t>
    </dgm:pt>
    <dgm:pt modelId="{678CFB88-755F-44D3-9CA7-299EABDB1696}" type="sibTrans" cxnId="{8791DE70-462C-4377-BCA0-BD20624AB545}">
      <dgm:prSet/>
      <dgm:spPr/>
      <dgm:t>
        <a:bodyPr/>
        <a:lstStyle/>
        <a:p>
          <a:endParaRPr lang="en-US"/>
        </a:p>
      </dgm:t>
    </dgm:pt>
    <dgm:pt modelId="{83BC694E-F251-4CC6-BB4A-00A79C7CF242}">
      <dgm:prSet/>
      <dgm:spPr/>
      <dgm:t>
        <a:bodyPr/>
        <a:lstStyle/>
        <a:p>
          <a:r>
            <a:rPr lang="en-US"/>
            <a:t>Attach a drainage device to the G-tube port, such as a drainage bag (ex. Farrell bag).</a:t>
          </a:r>
        </a:p>
      </dgm:t>
    </dgm:pt>
    <dgm:pt modelId="{2BDA18E8-B6DA-4E8F-83E8-5EA593908F4E}" type="parTrans" cxnId="{C93E056C-E5FE-4C61-8E19-55C9C24233FB}">
      <dgm:prSet/>
      <dgm:spPr/>
      <dgm:t>
        <a:bodyPr/>
        <a:lstStyle/>
        <a:p>
          <a:endParaRPr lang="en-US"/>
        </a:p>
      </dgm:t>
    </dgm:pt>
    <dgm:pt modelId="{BCFD45C3-483D-4ED3-99A4-8DCD1103C549}" type="sibTrans" cxnId="{C93E056C-E5FE-4C61-8E19-55C9C24233FB}">
      <dgm:prSet/>
      <dgm:spPr/>
      <dgm:t>
        <a:bodyPr/>
        <a:lstStyle/>
        <a:p>
          <a:endParaRPr lang="en-US"/>
        </a:p>
      </dgm:t>
    </dgm:pt>
    <dgm:pt modelId="{D8BB091B-61FE-4B13-98DB-3A7D310ABE29}" type="pres">
      <dgm:prSet presAssocID="{7A04A24A-740B-457E-BFC7-EBCD644362EF}" presName="root" presStyleCnt="0">
        <dgm:presLayoutVars>
          <dgm:dir/>
          <dgm:resizeHandles val="exact"/>
        </dgm:presLayoutVars>
      </dgm:prSet>
      <dgm:spPr/>
    </dgm:pt>
    <dgm:pt modelId="{5E50811A-0B1E-4288-98C0-63286E8BE800}" type="pres">
      <dgm:prSet presAssocID="{FA0BF375-AF75-4507-B011-2A74F6ABB4F7}" presName="compNode" presStyleCnt="0"/>
      <dgm:spPr/>
    </dgm:pt>
    <dgm:pt modelId="{816CA807-7C82-4122-8436-BF495304A879}" type="pres">
      <dgm:prSet presAssocID="{FA0BF375-AF75-4507-B011-2A74F6ABB4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7852D7D3-2F2F-454A-8AFF-D82EA599C6FB}" type="pres">
      <dgm:prSet presAssocID="{FA0BF375-AF75-4507-B011-2A74F6ABB4F7}" presName="iconSpace" presStyleCnt="0"/>
      <dgm:spPr/>
    </dgm:pt>
    <dgm:pt modelId="{23C41325-CAD6-43AE-A773-364C614179DC}" type="pres">
      <dgm:prSet presAssocID="{FA0BF375-AF75-4507-B011-2A74F6ABB4F7}" presName="parTx" presStyleLbl="revTx" presStyleIdx="0" presStyleCnt="4">
        <dgm:presLayoutVars>
          <dgm:chMax val="0"/>
          <dgm:chPref val="0"/>
        </dgm:presLayoutVars>
      </dgm:prSet>
      <dgm:spPr/>
    </dgm:pt>
    <dgm:pt modelId="{7947268B-9C60-4604-B26D-56AC2AEEBAFA}" type="pres">
      <dgm:prSet presAssocID="{FA0BF375-AF75-4507-B011-2A74F6ABB4F7}" presName="txSpace" presStyleCnt="0"/>
      <dgm:spPr/>
    </dgm:pt>
    <dgm:pt modelId="{EA372C03-14AC-4A9C-A566-0638688D536B}" type="pres">
      <dgm:prSet presAssocID="{FA0BF375-AF75-4507-B011-2A74F6ABB4F7}" presName="desTx" presStyleLbl="revTx" presStyleIdx="1" presStyleCnt="4">
        <dgm:presLayoutVars/>
      </dgm:prSet>
      <dgm:spPr/>
    </dgm:pt>
    <dgm:pt modelId="{2B65C4DA-6D74-4FE2-BAD4-A00967D99B3B}" type="pres">
      <dgm:prSet presAssocID="{6D3DE251-A4B3-4231-B127-BC0FFEC29381}" presName="sibTrans" presStyleCnt="0"/>
      <dgm:spPr/>
    </dgm:pt>
    <dgm:pt modelId="{75FE3E32-5C33-428F-98FD-C3A00454C6F2}" type="pres">
      <dgm:prSet presAssocID="{4E0E1B86-B9D8-480A-A3BB-D15C49130377}" presName="compNode" presStyleCnt="0"/>
      <dgm:spPr/>
    </dgm:pt>
    <dgm:pt modelId="{EC5E5CBA-9EE2-4F6D-ADA4-8CF1321DCE7C}" type="pres">
      <dgm:prSet presAssocID="{4E0E1B86-B9D8-480A-A3BB-D15C4913037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998096BA-D2AC-4778-9294-151230F85D0A}" type="pres">
      <dgm:prSet presAssocID="{4E0E1B86-B9D8-480A-A3BB-D15C49130377}" presName="iconSpace" presStyleCnt="0"/>
      <dgm:spPr/>
    </dgm:pt>
    <dgm:pt modelId="{5BC1B617-6708-4F34-AECF-B3E7DD5E059D}" type="pres">
      <dgm:prSet presAssocID="{4E0E1B86-B9D8-480A-A3BB-D15C49130377}" presName="parTx" presStyleLbl="revTx" presStyleIdx="2" presStyleCnt="4">
        <dgm:presLayoutVars>
          <dgm:chMax val="0"/>
          <dgm:chPref val="0"/>
        </dgm:presLayoutVars>
      </dgm:prSet>
      <dgm:spPr/>
    </dgm:pt>
    <dgm:pt modelId="{A65AE6AD-60DF-4C39-B444-0F18DB08FF34}" type="pres">
      <dgm:prSet presAssocID="{4E0E1B86-B9D8-480A-A3BB-D15C49130377}" presName="txSpace" presStyleCnt="0"/>
      <dgm:spPr/>
    </dgm:pt>
    <dgm:pt modelId="{17A5E7AA-01D5-4A0A-88EA-928B05C708D6}" type="pres">
      <dgm:prSet presAssocID="{4E0E1B86-B9D8-480A-A3BB-D15C49130377}" presName="desTx" presStyleLbl="revTx" presStyleIdx="3" presStyleCnt="4">
        <dgm:presLayoutVars/>
      </dgm:prSet>
      <dgm:spPr/>
    </dgm:pt>
  </dgm:ptLst>
  <dgm:cxnLst>
    <dgm:cxn modelId="{EFE8043B-3B8B-42FB-8799-3A726B0AABC2}" srcId="{7A04A24A-740B-457E-BFC7-EBCD644362EF}" destId="{FA0BF375-AF75-4507-B011-2A74F6ABB4F7}" srcOrd="0" destOrd="0" parTransId="{BB9433EC-3570-4DF9-B997-170F8009195B}" sibTransId="{6D3DE251-A4B3-4231-B127-BC0FFEC29381}"/>
    <dgm:cxn modelId="{2AB3D768-38DC-4C58-84D6-3805B8BD8BF5}" type="presOf" srcId="{4E0E1B86-B9D8-480A-A3BB-D15C49130377}" destId="{5BC1B617-6708-4F34-AECF-B3E7DD5E059D}" srcOrd="0" destOrd="0" presId="urn:microsoft.com/office/officeart/2018/5/layout/CenteredIconLabelDescriptionList"/>
    <dgm:cxn modelId="{C93E056C-E5FE-4C61-8E19-55C9C24233FB}" srcId="{4E0E1B86-B9D8-480A-A3BB-D15C49130377}" destId="{83BC694E-F251-4CC6-BB4A-00A79C7CF242}" srcOrd="1" destOrd="0" parTransId="{2BDA18E8-B6DA-4E8F-83E8-5EA593908F4E}" sibTransId="{BCFD45C3-483D-4ED3-99A4-8DCD1103C549}"/>
    <dgm:cxn modelId="{8791DE70-462C-4377-BCA0-BD20624AB545}" srcId="{4E0E1B86-B9D8-480A-A3BB-D15C49130377}" destId="{748FA13A-7F57-4015-8FC2-082BFF4F400F}" srcOrd="0" destOrd="0" parTransId="{AD4934F9-1274-4E5E-A8BB-12E28E7D7845}" sibTransId="{678CFB88-755F-44D3-9CA7-299EABDB1696}"/>
    <dgm:cxn modelId="{817E6951-1661-45E1-823A-960DE8333E9B}" srcId="{7A04A24A-740B-457E-BFC7-EBCD644362EF}" destId="{4E0E1B86-B9D8-480A-A3BB-D15C49130377}" srcOrd="1" destOrd="0" parTransId="{7DFDB335-4AD2-42ED-8899-A217784D56FB}" sibTransId="{815F270A-2772-4349-B6E1-518C0894A343}"/>
    <dgm:cxn modelId="{D8385D7E-E019-4DC9-93BA-3DBC6605F670}" type="presOf" srcId="{7A04A24A-740B-457E-BFC7-EBCD644362EF}" destId="{D8BB091B-61FE-4B13-98DB-3A7D310ABE29}" srcOrd="0" destOrd="0" presId="urn:microsoft.com/office/officeart/2018/5/layout/CenteredIconLabelDescriptionList"/>
    <dgm:cxn modelId="{03AA5C9C-3172-4D58-A958-0FAE345447B2}" type="presOf" srcId="{FA0BF375-AF75-4507-B011-2A74F6ABB4F7}" destId="{23C41325-CAD6-43AE-A773-364C614179DC}" srcOrd="0" destOrd="0" presId="urn:microsoft.com/office/officeart/2018/5/layout/CenteredIconLabelDescriptionList"/>
    <dgm:cxn modelId="{DFDE9FB7-5744-44D3-93EB-410AB281ED02}" type="presOf" srcId="{748FA13A-7F57-4015-8FC2-082BFF4F400F}" destId="{17A5E7AA-01D5-4A0A-88EA-928B05C708D6}" srcOrd="0" destOrd="0" presId="urn:microsoft.com/office/officeart/2018/5/layout/CenteredIconLabelDescriptionList"/>
    <dgm:cxn modelId="{F78B22E6-88FD-4C42-BE1B-6C43882756AD}" type="presOf" srcId="{83BC694E-F251-4CC6-BB4A-00A79C7CF242}" destId="{17A5E7AA-01D5-4A0A-88EA-928B05C708D6}" srcOrd="0" destOrd="1" presId="urn:microsoft.com/office/officeart/2018/5/layout/CenteredIconLabelDescriptionList"/>
    <dgm:cxn modelId="{72C30DB0-5D01-4B76-AB79-9F039DD0C327}" type="presParOf" srcId="{D8BB091B-61FE-4B13-98DB-3A7D310ABE29}" destId="{5E50811A-0B1E-4288-98C0-63286E8BE800}" srcOrd="0" destOrd="0" presId="urn:microsoft.com/office/officeart/2018/5/layout/CenteredIconLabelDescriptionList"/>
    <dgm:cxn modelId="{336CA9EB-9ADB-4988-94A1-6DF952DAFBC0}" type="presParOf" srcId="{5E50811A-0B1E-4288-98C0-63286E8BE800}" destId="{816CA807-7C82-4122-8436-BF495304A879}" srcOrd="0" destOrd="0" presId="urn:microsoft.com/office/officeart/2018/5/layout/CenteredIconLabelDescriptionList"/>
    <dgm:cxn modelId="{204B470C-F730-4AD2-9C43-9EFFD79C435E}" type="presParOf" srcId="{5E50811A-0B1E-4288-98C0-63286E8BE800}" destId="{7852D7D3-2F2F-454A-8AFF-D82EA599C6FB}" srcOrd="1" destOrd="0" presId="urn:microsoft.com/office/officeart/2018/5/layout/CenteredIconLabelDescriptionList"/>
    <dgm:cxn modelId="{9B74976D-BE24-4A60-8FE4-4B9BD46C0BC2}" type="presParOf" srcId="{5E50811A-0B1E-4288-98C0-63286E8BE800}" destId="{23C41325-CAD6-43AE-A773-364C614179DC}" srcOrd="2" destOrd="0" presId="urn:microsoft.com/office/officeart/2018/5/layout/CenteredIconLabelDescriptionList"/>
    <dgm:cxn modelId="{EA608AF2-945C-4D99-A510-C39670FBF9FD}" type="presParOf" srcId="{5E50811A-0B1E-4288-98C0-63286E8BE800}" destId="{7947268B-9C60-4604-B26D-56AC2AEEBAFA}" srcOrd="3" destOrd="0" presId="urn:microsoft.com/office/officeart/2018/5/layout/CenteredIconLabelDescriptionList"/>
    <dgm:cxn modelId="{E6D64F33-274D-4C1D-A66B-F7D4F07ACFA1}" type="presParOf" srcId="{5E50811A-0B1E-4288-98C0-63286E8BE800}" destId="{EA372C03-14AC-4A9C-A566-0638688D536B}" srcOrd="4" destOrd="0" presId="urn:microsoft.com/office/officeart/2018/5/layout/CenteredIconLabelDescriptionList"/>
    <dgm:cxn modelId="{00189FE7-A6CE-4F90-AF09-EB848A67B024}" type="presParOf" srcId="{D8BB091B-61FE-4B13-98DB-3A7D310ABE29}" destId="{2B65C4DA-6D74-4FE2-BAD4-A00967D99B3B}" srcOrd="1" destOrd="0" presId="urn:microsoft.com/office/officeart/2018/5/layout/CenteredIconLabelDescriptionList"/>
    <dgm:cxn modelId="{36413A41-F025-4172-9D03-CC31DAB25487}" type="presParOf" srcId="{D8BB091B-61FE-4B13-98DB-3A7D310ABE29}" destId="{75FE3E32-5C33-428F-98FD-C3A00454C6F2}" srcOrd="2" destOrd="0" presId="urn:microsoft.com/office/officeart/2018/5/layout/CenteredIconLabelDescriptionList"/>
    <dgm:cxn modelId="{3FC28320-A595-40DD-BA77-DEEA4C565CD9}" type="presParOf" srcId="{75FE3E32-5C33-428F-98FD-C3A00454C6F2}" destId="{EC5E5CBA-9EE2-4F6D-ADA4-8CF1321DCE7C}" srcOrd="0" destOrd="0" presId="urn:microsoft.com/office/officeart/2018/5/layout/CenteredIconLabelDescriptionList"/>
    <dgm:cxn modelId="{9B2083ED-12EF-4541-AFCB-63BE74F3B881}" type="presParOf" srcId="{75FE3E32-5C33-428F-98FD-C3A00454C6F2}" destId="{998096BA-D2AC-4778-9294-151230F85D0A}" srcOrd="1" destOrd="0" presId="urn:microsoft.com/office/officeart/2018/5/layout/CenteredIconLabelDescriptionList"/>
    <dgm:cxn modelId="{0040EF68-DE5B-41C4-930C-E3A1CAFFF346}" type="presParOf" srcId="{75FE3E32-5C33-428F-98FD-C3A00454C6F2}" destId="{5BC1B617-6708-4F34-AECF-B3E7DD5E059D}" srcOrd="2" destOrd="0" presId="urn:microsoft.com/office/officeart/2018/5/layout/CenteredIconLabelDescriptionList"/>
    <dgm:cxn modelId="{7C7A09FC-8353-4BA3-B0D1-5634B8B36577}" type="presParOf" srcId="{75FE3E32-5C33-428F-98FD-C3A00454C6F2}" destId="{A65AE6AD-60DF-4C39-B444-0F18DB08FF34}" srcOrd="3" destOrd="0" presId="urn:microsoft.com/office/officeart/2018/5/layout/CenteredIconLabelDescriptionList"/>
    <dgm:cxn modelId="{14FA0567-5FB3-408F-ABCB-37422732FC0B}" type="presParOf" srcId="{75FE3E32-5C33-428F-98FD-C3A00454C6F2}" destId="{17A5E7AA-01D5-4A0A-88EA-928B05C708D6}"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22E72-BE00-41CB-8E90-9EF35F379B10}">
      <dsp:nvSpPr>
        <dsp:cNvPr id="0" name=""/>
        <dsp:cNvSpPr/>
      </dsp:nvSpPr>
      <dsp:spPr>
        <a:xfrm>
          <a:off x="956244" y="2310"/>
          <a:ext cx="1059398" cy="10593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F0399-8B40-4057-BE9E-D900D2819A9D}">
      <dsp:nvSpPr>
        <dsp:cNvPr id="0" name=""/>
        <dsp:cNvSpPr/>
      </dsp:nvSpPr>
      <dsp:spPr>
        <a:xfrm>
          <a:off x="1182017" y="228083"/>
          <a:ext cx="607851" cy="607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4E3671-FB2A-41E1-A855-2F18981C305B}">
      <dsp:nvSpPr>
        <dsp:cNvPr id="0" name=""/>
        <dsp:cNvSpPr/>
      </dsp:nvSpPr>
      <dsp:spPr>
        <a:xfrm>
          <a:off x="617584" y="1391685"/>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Review the critical components of tracheostomy and gastrostomy tubes</a:t>
          </a:r>
        </a:p>
      </dsp:txBody>
      <dsp:txXfrm>
        <a:off x="617584" y="1391685"/>
        <a:ext cx="1736718" cy="694687"/>
      </dsp:txXfrm>
    </dsp:sp>
    <dsp:sp modelId="{CD9CDCD2-EBF2-42BE-BA27-C2F28F4C4CA6}">
      <dsp:nvSpPr>
        <dsp:cNvPr id="0" name=""/>
        <dsp:cNvSpPr/>
      </dsp:nvSpPr>
      <dsp:spPr>
        <a:xfrm>
          <a:off x="2996889" y="2310"/>
          <a:ext cx="1059398" cy="10593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DC33C-B250-4A10-93FF-E7C6F3E8F042}">
      <dsp:nvSpPr>
        <dsp:cNvPr id="0" name=""/>
        <dsp:cNvSpPr/>
      </dsp:nvSpPr>
      <dsp:spPr>
        <a:xfrm>
          <a:off x="3222662" y="228083"/>
          <a:ext cx="607851" cy="607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CF75DE-D263-4C97-B2BB-0B441D1AA9EC}">
      <dsp:nvSpPr>
        <dsp:cNvPr id="0" name=""/>
        <dsp:cNvSpPr/>
      </dsp:nvSpPr>
      <dsp:spPr>
        <a:xfrm>
          <a:off x="2658228" y="1391685"/>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Begin initial management of tracheostomy emergencies</a:t>
          </a:r>
        </a:p>
      </dsp:txBody>
      <dsp:txXfrm>
        <a:off x="2658228" y="1391685"/>
        <a:ext cx="1736718" cy="694687"/>
      </dsp:txXfrm>
    </dsp:sp>
    <dsp:sp modelId="{5E43073B-B5A9-49DB-B93D-3293CF7A4FC0}">
      <dsp:nvSpPr>
        <dsp:cNvPr id="0" name=""/>
        <dsp:cNvSpPr/>
      </dsp:nvSpPr>
      <dsp:spPr>
        <a:xfrm>
          <a:off x="1976566" y="2520552"/>
          <a:ext cx="1059398" cy="10593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044BF-0A98-44F8-A7B6-9E3E14D69491}">
      <dsp:nvSpPr>
        <dsp:cNvPr id="0" name=""/>
        <dsp:cNvSpPr/>
      </dsp:nvSpPr>
      <dsp:spPr>
        <a:xfrm>
          <a:off x="2202340" y="2746325"/>
          <a:ext cx="607851" cy="607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981339-23A4-4AFD-8512-3C15B94725C3}">
      <dsp:nvSpPr>
        <dsp:cNvPr id="0" name=""/>
        <dsp:cNvSpPr/>
      </dsp:nvSpPr>
      <dsp:spPr>
        <a:xfrm>
          <a:off x="1637906" y="3909927"/>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Troubleshoot problems with gastrostomy tubes</a:t>
          </a:r>
        </a:p>
      </dsp:txBody>
      <dsp:txXfrm>
        <a:off x="1637906" y="3909927"/>
        <a:ext cx="1736718" cy="69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D8000-09D5-4A85-92BA-B6441AC5B942}">
      <dsp:nvSpPr>
        <dsp:cNvPr id="0" name=""/>
        <dsp:cNvSpPr/>
      </dsp:nvSpPr>
      <dsp:spPr>
        <a:xfrm>
          <a:off x="0" y="3175342"/>
          <a:ext cx="1182257" cy="41676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82" tIns="106680" rIns="8408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Call</a:t>
          </a:r>
        </a:p>
      </dsp:txBody>
      <dsp:txXfrm>
        <a:off x="0" y="3175342"/>
        <a:ext cx="1182257" cy="416762"/>
      </dsp:txXfrm>
    </dsp:sp>
    <dsp:sp modelId="{66950E4D-B404-4DEA-AA30-23EAC9ED6678}">
      <dsp:nvSpPr>
        <dsp:cNvPr id="0" name=""/>
        <dsp:cNvSpPr/>
      </dsp:nvSpPr>
      <dsp:spPr>
        <a:xfrm>
          <a:off x="1182256" y="3175342"/>
          <a:ext cx="3546771" cy="41676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5" tIns="139700" rIns="71945" bIns="139700" numCol="1" spcCol="1270" anchor="ctr" anchorCtr="0">
          <a:noAutofit/>
        </a:bodyPr>
        <a:lstStyle/>
        <a:p>
          <a:pPr marL="0" lvl="0" indent="0" algn="l" defTabSz="488950">
            <a:lnSpc>
              <a:spcPct val="90000"/>
            </a:lnSpc>
            <a:spcBef>
              <a:spcPct val="0"/>
            </a:spcBef>
            <a:spcAft>
              <a:spcPct val="35000"/>
            </a:spcAft>
            <a:buNone/>
          </a:pPr>
          <a:r>
            <a:rPr lang="en-US" sz="1100" kern="1200" dirty="0"/>
            <a:t>Call for backup, transfer to higher level of care </a:t>
          </a:r>
        </a:p>
      </dsp:txBody>
      <dsp:txXfrm>
        <a:off x="1182256" y="3175342"/>
        <a:ext cx="3546771" cy="416762"/>
      </dsp:txXfrm>
    </dsp:sp>
    <dsp:sp modelId="{399F6741-CA39-4557-8440-6B7F66883709}">
      <dsp:nvSpPr>
        <dsp:cNvPr id="0" name=""/>
        <dsp:cNvSpPr/>
      </dsp:nvSpPr>
      <dsp:spPr>
        <a:xfrm rot="10800000">
          <a:off x="0" y="2540614"/>
          <a:ext cx="1182257" cy="640980"/>
        </a:xfrm>
        <a:prstGeom prst="upArrowCallout">
          <a:avLst>
            <a:gd name="adj1" fmla="val 5000"/>
            <a:gd name="adj2" fmla="val 10000"/>
            <a:gd name="adj3" fmla="val 15000"/>
            <a:gd name="adj4" fmla="val 64977"/>
          </a:avLst>
        </a:prstGeom>
        <a:solidFill>
          <a:schemeClr val="accent5">
            <a:hueOff val="3077562"/>
            <a:satOff val="-1099"/>
            <a:lumOff val="1765"/>
            <a:alphaOff val="0"/>
          </a:schemeClr>
        </a:solidFill>
        <a:ln w="15875" cap="flat" cmpd="sng" algn="ctr">
          <a:solidFill>
            <a:schemeClr val="accent5">
              <a:hueOff val="3077562"/>
              <a:satOff val="-1099"/>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82" tIns="106680" rIns="8408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Provide</a:t>
          </a:r>
        </a:p>
      </dsp:txBody>
      <dsp:txXfrm rot="-10800000">
        <a:off x="0" y="2540614"/>
        <a:ext cx="1182257" cy="416637"/>
      </dsp:txXfrm>
    </dsp:sp>
    <dsp:sp modelId="{7DB407D7-1645-4ADE-A5F0-74B7A920AC05}">
      <dsp:nvSpPr>
        <dsp:cNvPr id="0" name=""/>
        <dsp:cNvSpPr/>
      </dsp:nvSpPr>
      <dsp:spPr>
        <a:xfrm>
          <a:off x="1182256" y="2540614"/>
          <a:ext cx="3546771" cy="416637"/>
        </a:xfrm>
        <a:prstGeom prst="rect">
          <a:avLst/>
        </a:prstGeom>
        <a:solidFill>
          <a:schemeClr val="accent5">
            <a:tint val="40000"/>
            <a:alpha val="90000"/>
            <a:hueOff val="3111830"/>
            <a:satOff val="-295"/>
            <a:lumOff val="215"/>
            <a:alphaOff val="0"/>
          </a:schemeClr>
        </a:solidFill>
        <a:ln w="15875" cap="flat" cmpd="sng" algn="ctr">
          <a:solidFill>
            <a:schemeClr val="accent5">
              <a:tint val="40000"/>
              <a:alpha val="90000"/>
              <a:hueOff val="3111830"/>
              <a:satOff val="-295"/>
              <a:lumOff val="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5" tIns="139700" rIns="71945" bIns="139700" numCol="1" spcCol="1270" anchor="ctr" anchorCtr="0">
          <a:noAutofit/>
        </a:bodyPr>
        <a:lstStyle/>
        <a:p>
          <a:pPr marL="0" lvl="0" indent="0" algn="l" defTabSz="488950">
            <a:lnSpc>
              <a:spcPct val="90000"/>
            </a:lnSpc>
            <a:spcBef>
              <a:spcPct val="0"/>
            </a:spcBef>
            <a:spcAft>
              <a:spcPct val="35000"/>
            </a:spcAft>
            <a:buNone/>
          </a:pPr>
          <a:r>
            <a:rPr lang="en-US" sz="1100" kern="1200" dirty="0"/>
            <a:t>If chest not rising or breath sounds cant be heard, provide breaths using mask on the child’s mouth and nose</a:t>
          </a:r>
        </a:p>
      </dsp:txBody>
      <dsp:txXfrm>
        <a:off x="1182256" y="2540614"/>
        <a:ext cx="3546771" cy="416637"/>
      </dsp:txXfrm>
    </dsp:sp>
    <dsp:sp modelId="{764CD810-2520-4B45-A732-91D30796DA99}">
      <dsp:nvSpPr>
        <dsp:cNvPr id="0" name=""/>
        <dsp:cNvSpPr/>
      </dsp:nvSpPr>
      <dsp:spPr>
        <a:xfrm rot="10800000">
          <a:off x="0" y="1905885"/>
          <a:ext cx="1182257" cy="640980"/>
        </a:xfrm>
        <a:prstGeom prst="upArrowCallout">
          <a:avLst>
            <a:gd name="adj1" fmla="val 5000"/>
            <a:gd name="adj2" fmla="val 10000"/>
            <a:gd name="adj3" fmla="val 15000"/>
            <a:gd name="adj4" fmla="val 64977"/>
          </a:avLst>
        </a:prstGeom>
        <a:solidFill>
          <a:schemeClr val="accent5">
            <a:hueOff val="6155125"/>
            <a:satOff val="-2198"/>
            <a:lumOff val="3530"/>
            <a:alphaOff val="0"/>
          </a:schemeClr>
        </a:solidFill>
        <a:ln w="15875" cap="flat" cmpd="sng" algn="ctr">
          <a:solidFill>
            <a:schemeClr val="accent5">
              <a:hueOff val="6155125"/>
              <a:satOff val="-2198"/>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82" tIns="106680" rIns="84082" bIns="106680"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rot="-10800000">
        <a:off x="0" y="1905885"/>
        <a:ext cx="1182257" cy="416637"/>
      </dsp:txXfrm>
    </dsp:sp>
    <dsp:sp modelId="{91CF7542-5B5E-4EA6-936A-0A928761142E}">
      <dsp:nvSpPr>
        <dsp:cNvPr id="0" name=""/>
        <dsp:cNvSpPr/>
      </dsp:nvSpPr>
      <dsp:spPr>
        <a:xfrm>
          <a:off x="1182256" y="1905885"/>
          <a:ext cx="3546771" cy="416637"/>
        </a:xfrm>
        <a:prstGeom prst="rect">
          <a:avLst/>
        </a:prstGeom>
        <a:solidFill>
          <a:schemeClr val="accent5">
            <a:tint val="40000"/>
            <a:alpha val="90000"/>
            <a:hueOff val="6223660"/>
            <a:satOff val="-590"/>
            <a:lumOff val="431"/>
            <a:alphaOff val="0"/>
          </a:schemeClr>
        </a:solidFill>
        <a:ln w="15875" cap="flat" cmpd="sng" algn="ctr">
          <a:solidFill>
            <a:schemeClr val="accent5">
              <a:tint val="40000"/>
              <a:alpha val="90000"/>
              <a:hueOff val="6223660"/>
              <a:satOff val="-590"/>
              <a:lumOff val="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5" tIns="139700" rIns="71945" bIns="139700" numCol="1" spcCol="1270" anchor="ctr" anchorCtr="0">
          <a:noAutofit/>
        </a:bodyPr>
        <a:lstStyle/>
        <a:p>
          <a:pPr marL="0" lvl="0" indent="0" algn="l" defTabSz="488950">
            <a:lnSpc>
              <a:spcPct val="90000"/>
            </a:lnSpc>
            <a:spcBef>
              <a:spcPct val="0"/>
            </a:spcBef>
            <a:spcAft>
              <a:spcPct val="35000"/>
            </a:spcAft>
            <a:buNone/>
          </a:pPr>
          <a:r>
            <a:rPr lang="en-US" sz="1100" kern="1200" dirty="0"/>
            <a:t>Provide breaths using the resuscitation bag/</a:t>
          </a:r>
          <a:r>
            <a:rPr lang="en-US" sz="1100" kern="1200" dirty="0" err="1"/>
            <a:t>ambu</a:t>
          </a:r>
          <a:r>
            <a:rPr lang="en-US" sz="1100" kern="1200" dirty="0"/>
            <a:t> bag</a:t>
          </a:r>
        </a:p>
      </dsp:txBody>
      <dsp:txXfrm>
        <a:off x="1182256" y="1905885"/>
        <a:ext cx="3546771" cy="416637"/>
      </dsp:txXfrm>
    </dsp:sp>
    <dsp:sp modelId="{49C6E3DA-F945-4F8D-B377-6D5504479EB9}">
      <dsp:nvSpPr>
        <dsp:cNvPr id="0" name=""/>
        <dsp:cNvSpPr/>
      </dsp:nvSpPr>
      <dsp:spPr>
        <a:xfrm rot="10800000">
          <a:off x="0" y="1271157"/>
          <a:ext cx="1182257" cy="640980"/>
        </a:xfrm>
        <a:prstGeom prst="upArrowCallout">
          <a:avLst>
            <a:gd name="adj1" fmla="val 5000"/>
            <a:gd name="adj2" fmla="val 10000"/>
            <a:gd name="adj3" fmla="val 15000"/>
            <a:gd name="adj4" fmla="val 64977"/>
          </a:avLst>
        </a:prstGeom>
        <a:solidFill>
          <a:schemeClr val="accent5">
            <a:hueOff val="9232688"/>
            <a:satOff val="-3298"/>
            <a:lumOff val="5295"/>
            <a:alphaOff val="0"/>
          </a:schemeClr>
        </a:solidFill>
        <a:ln w="15875" cap="flat" cmpd="sng" algn="ctr">
          <a:solidFill>
            <a:schemeClr val="accent5">
              <a:hueOff val="9232688"/>
              <a:satOff val="-3298"/>
              <a:lumOff val="52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82" tIns="106680" rIns="84082" bIns="106680" numCol="1" spcCol="1270" anchor="ctr" anchorCtr="0">
          <a:noAutofit/>
        </a:bodyPr>
        <a:lstStyle/>
        <a:p>
          <a:pPr marL="0" lvl="0" indent="0" algn="ctr" defTabSz="666750">
            <a:lnSpc>
              <a:spcPct val="90000"/>
            </a:lnSpc>
            <a:spcBef>
              <a:spcPct val="0"/>
            </a:spcBef>
            <a:spcAft>
              <a:spcPct val="35000"/>
            </a:spcAft>
            <a:buNone/>
          </a:pPr>
          <a:r>
            <a:rPr lang="en-US" sz="1500" kern="1200"/>
            <a:t>Change</a:t>
          </a:r>
        </a:p>
      </dsp:txBody>
      <dsp:txXfrm rot="-10800000">
        <a:off x="0" y="1271157"/>
        <a:ext cx="1182257" cy="416637"/>
      </dsp:txXfrm>
    </dsp:sp>
    <dsp:sp modelId="{53FF580D-91B0-44DF-A198-50A5504C5E42}">
      <dsp:nvSpPr>
        <dsp:cNvPr id="0" name=""/>
        <dsp:cNvSpPr/>
      </dsp:nvSpPr>
      <dsp:spPr>
        <a:xfrm>
          <a:off x="1182256" y="1271157"/>
          <a:ext cx="3546771" cy="416637"/>
        </a:xfrm>
        <a:prstGeom prst="rect">
          <a:avLst/>
        </a:prstGeom>
        <a:solidFill>
          <a:schemeClr val="accent5">
            <a:tint val="40000"/>
            <a:alpha val="90000"/>
            <a:hueOff val="9335490"/>
            <a:satOff val="-886"/>
            <a:lumOff val="646"/>
            <a:alphaOff val="0"/>
          </a:schemeClr>
        </a:solidFill>
        <a:ln w="15875" cap="flat" cmpd="sng" algn="ctr">
          <a:solidFill>
            <a:schemeClr val="accent5">
              <a:tint val="40000"/>
              <a:alpha val="90000"/>
              <a:hueOff val="9335490"/>
              <a:satOff val="-886"/>
              <a:lumOff val="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5" tIns="139700" rIns="71945" bIns="139700" numCol="1" spcCol="1270" anchor="ctr" anchorCtr="0">
          <a:noAutofit/>
        </a:bodyPr>
        <a:lstStyle/>
        <a:p>
          <a:pPr marL="0" lvl="0" indent="0" algn="l" defTabSz="488950">
            <a:lnSpc>
              <a:spcPct val="90000"/>
            </a:lnSpc>
            <a:spcBef>
              <a:spcPct val="0"/>
            </a:spcBef>
            <a:spcAft>
              <a:spcPct val="35000"/>
            </a:spcAft>
            <a:buNone/>
          </a:pPr>
          <a:r>
            <a:rPr lang="en-US" sz="1100" kern="1200" dirty="0"/>
            <a:t>If difficulty continues, change the trach. </a:t>
          </a:r>
        </a:p>
      </dsp:txBody>
      <dsp:txXfrm>
        <a:off x="1182256" y="1271157"/>
        <a:ext cx="3546771" cy="416637"/>
      </dsp:txXfrm>
    </dsp:sp>
    <dsp:sp modelId="{B3D63447-11F4-4C0F-ABEF-2CC4AD507780}">
      <dsp:nvSpPr>
        <dsp:cNvPr id="0" name=""/>
        <dsp:cNvSpPr/>
      </dsp:nvSpPr>
      <dsp:spPr>
        <a:xfrm rot="10800000">
          <a:off x="0" y="636428"/>
          <a:ext cx="1182257" cy="640980"/>
        </a:xfrm>
        <a:prstGeom prst="upArrowCallout">
          <a:avLst>
            <a:gd name="adj1" fmla="val 5000"/>
            <a:gd name="adj2" fmla="val 10000"/>
            <a:gd name="adj3" fmla="val 15000"/>
            <a:gd name="adj4" fmla="val 64977"/>
          </a:avLst>
        </a:prstGeom>
        <a:solidFill>
          <a:schemeClr val="accent5">
            <a:hueOff val="12310249"/>
            <a:satOff val="-4397"/>
            <a:lumOff val="7060"/>
            <a:alphaOff val="0"/>
          </a:schemeClr>
        </a:solidFill>
        <a:ln w="15875" cap="flat" cmpd="sng" algn="ctr">
          <a:solidFill>
            <a:schemeClr val="accent5">
              <a:hueOff val="12310249"/>
              <a:satOff val="-4397"/>
              <a:lumOff val="70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82" tIns="106680" rIns="84082" bIns="106680" numCol="1" spcCol="1270" anchor="ctr" anchorCtr="0">
          <a:noAutofit/>
        </a:bodyPr>
        <a:lstStyle/>
        <a:p>
          <a:pPr marL="0" lvl="0" indent="0" algn="ctr" defTabSz="666750">
            <a:lnSpc>
              <a:spcPct val="90000"/>
            </a:lnSpc>
            <a:spcBef>
              <a:spcPct val="0"/>
            </a:spcBef>
            <a:spcAft>
              <a:spcPct val="35000"/>
            </a:spcAft>
            <a:buNone/>
          </a:pPr>
          <a:r>
            <a:rPr lang="en-US" sz="1500" kern="1200"/>
            <a:t>Suction</a:t>
          </a:r>
        </a:p>
      </dsp:txBody>
      <dsp:txXfrm rot="-10800000">
        <a:off x="0" y="636428"/>
        <a:ext cx="1182257" cy="416637"/>
      </dsp:txXfrm>
    </dsp:sp>
    <dsp:sp modelId="{132CA62F-B30E-4435-BD3B-C62681B12248}">
      <dsp:nvSpPr>
        <dsp:cNvPr id="0" name=""/>
        <dsp:cNvSpPr/>
      </dsp:nvSpPr>
      <dsp:spPr>
        <a:xfrm>
          <a:off x="1182256" y="636428"/>
          <a:ext cx="3546771" cy="416637"/>
        </a:xfrm>
        <a:prstGeom prst="rect">
          <a:avLst/>
        </a:prstGeom>
        <a:solidFill>
          <a:schemeClr val="accent5">
            <a:tint val="40000"/>
            <a:alpha val="90000"/>
            <a:hueOff val="12447319"/>
            <a:satOff val="-1181"/>
            <a:lumOff val="862"/>
            <a:alphaOff val="0"/>
          </a:schemeClr>
        </a:solidFill>
        <a:ln w="15875" cap="flat" cmpd="sng" algn="ctr">
          <a:solidFill>
            <a:schemeClr val="accent5">
              <a:tint val="40000"/>
              <a:alpha val="90000"/>
              <a:hueOff val="12447319"/>
              <a:satOff val="-1181"/>
              <a:lumOff val="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5" tIns="139700" rIns="71945" bIns="139700" numCol="1" spcCol="1270" anchor="ctr" anchorCtr="0">
          <a:noAutofit/>
        </a:bodyPr>
        <a:lstStyle/>
        <a:p>
          <a:pPr marL="0" lvl="0" indent="0" algn="l" defTabSz="488950">
            <a:lnSpc>
              <a:spcPct val="90000"/>
            </a:lnSpc>
            <a:spcBef>
              <a:spcPct val="0"/>
            </a:spcBef>
            <a:spcAft>
              <a:spcPct val="35000"/>
            </a:spcAft>
            <a:buNone/>
          </a:pPr>
          <a:r>
            <a:rPr lang="en-US" sz="1100" kern="1200" dirty="0"/>
            <a:t>Suction the trach </a:t>
          </a:r>
        </a:p>
      </dsp:txBody>
      <dsp:txXfrm>
        <a:off x="1182256" y="636428"/>
        <a:ext cx="3546771" cy="416637"/>
      </dsp:txXfrm>
    </dsp:sp>
    <dsp:sp modelId="{047A5DB2-D42A-4C2D-8BE6-877738E9D41C}">
      <dsp:nvSpPr>
        <dsp:cNvPr id="0" name=""/>
        <dsp:cNvSpPr/>
      </dsp:nvSpPr>
      <dsp:spPr>
        <a:xfrm rot="10800000">
          <a:off x="0" y="1699"/>
          <a:ext cx="1182257" cy="640980"/>
        </a:xfrm>
        <a:prstGeom prst="upArrowCallout">
          <a:avLst>
            <a:gd name="adj1" fmla="val 5000"/>
            <a:gd name="adj2" fmla="val 10000"/>
            <a:gd name="adj3" fmla="val 15000"/>
            <a:gd name="adj4" fmla="val 64977"/>
          </a:avLst>
        </a:prstGeom>
        <a:solidFill>
          <a:schemeClr val="accent5">
            <a:hueOff val="15387812"/>
            <a:satOff val="-5496"/>
            <a:lumOff val="8825"/>
            <a:alphaOff val="0"/>
          </a:schemeClr>
        </a:solidFill>
        <a:ln w="15875" cap="flat" cmpd="sng" algn="ctr">
          <a:solidFill>
            <a:schemeClr val="accent5">
              <a:hueOff val="15387812"/>
              <a:satOff val="-5496"/>
              <a:lumOff val="88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82" tIns="106680" rIns="84082" bIns="106680" numCol="1" spcCol="1270" anchor="ctr" anchorCtr="0">
          <a:noAutofit/>
        </a:bodyPr>
        <a:lstStyle/>
        <a:p>
          <a:pPr marL="0" lvl="0" indent="0" algn="ctr" defTabSz="666750">
            <a:lnSpc>
              <a:spcPct val="90000"/>
            </a:lnSpc>
            <a:spcBef>
              <a:spcPct val="0"/>
            </a:spcBef>
            <a:spcAft>
              <a:spcPct val="35000"/>
            </a:spcAft>
            <a:buNone/>
          </a:pPr>
          <a:r>
            <a:rPr lang="en-US" sz="1500" kern="1200"/>
            <a:t>Stay</a:t>
          </a:r>
        </a:p>
      </dsp:txBody>
      <dsp:txXfrm rot="-10800000">
        <a:off x="0" y="1699"/>
        <a:ext cx="1182257" cy="416637"/>
      </dsp:txXfrm>
    </dsp:sp>
    <dsp:sp modelId="{14AF3061-2D9A-4C4D-BF60-A1171CFF89D1}">
      <dsp:nvSpPr>
        <dsp:cNvPr id="0" name=""/>
        <dsp:cNvSpPr/>
      </dsp:nvSpPr>
      <dsp:spPr>
        <a:xfrm>
          <a:off x="1182256" y="1699"/>
          <a:ext cx="3546771" cy="416637"/>
        </a:xfrm>
        <a:prstGeom prst="rect">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15559149"/>
              <a:satOff val="-1476"/>
              <a:lumOff val="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5" tIns="139700" rIns="71945" bIns="139700" numCol="1" spcCol="1270" anchor="ctr" anchorCtr="0">
          <a:noAutofit/>
        </a:bodyPr>
        <a:lstStyle/>
        <a:p>
          <a:pPr marL="0" lvl="0" indent="0" algn="l" defTabSz="488950">
            <a:lnSpc>
              <a:spcPct val="90000"/>
            </a:lnSpc>
            <a:spcBef>
              <a:spcPct val="0"/>
            </a:spcBef>
            <a:spcAft>
              <a:spcPct val="35000"/>
            </a:spcAft>
            <a:buNone/>
          </a:pPr>
          <a:r>
            <a:rPr lang="en-US" sz="1100" kern="1200" dirty="0"/>
            <a:t>Stay calm. Focus on Airway, breathing, circulation. Trouble shoot ventilator connections if applicable, provide oxygen</a:t>
          </a:r>
        </a:p>
      </dsp:txBody>
      <dsp:txXfrm>
        <a:off x="1182256" y="1699"/>
        <a:ext cx="3546771" cy="416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8A0E3-2D48-47FF-B9F5-159610F6B0B6}">
      <dsp:nvSpPr>
        <dsp:cNvPr id="0" name=""/>
        <dsp:cNvSpPr/>
      </dsp:nvSpPr>
      <dsp:spPr>
        <a:xfrm>
          <a:off x="0" y="3738"/>
          <a:ext cx="5012532" cy="534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DBA3C-A08B-4295-A4BD-BD49D03F9A8B}">
      <dsp:nvSpPr>
        <dsp:cNvPr id="0" name=""/>
        <dsp:cNvSpPr/>
      </dsp:nvSpPr>
      <dsp:spPr>
        <a:xfrm>
          <a:off x="161606" y="123941"/>
          <a:ext cx="294117" cy="293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069970-A487-40C2-97AD-53980BC0C215}">
      <dsp:nvSpPr>
        <dsp:cNvPr id="0" name=""/>
        <dsp:cNvSpPr/>
      </dsp:nvSpPr>
      <dsp:spPr>
        <a:xfrm>
          <a:off x="617331" y="3738"/>
          <a:ext cx="4339737" cy="63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41" tIns="67141" rIns="67141" bIns="67141" numCol="1" spcCol="1270" anchor="ctr" anchorCtr="0">
          <a:noAutofit/>
        </a:bodyPr>
        <a:lstStyle/>
        <a:p>
          <a:pPr marL="0" lvl="0" indent="0" algn="l" defTabSz="622300">
            <a:lnSpc>
              <a:spcPct val="100000"/>
            </a:lnSpc>
            <a:spcBef>
              <a:spcPct val="0"/>
            </a:spcBef>
            <a:spcAft>
              <a:spcPct val="35000"/>
            </a:spcAft>
            <a:buNone/>
          </a:pPr>
          <a:r>
            <a:rPr lang="en-US" sz="1400" kern="1200"/>
            <a:t>A small amount of drainage is acceptable</a:t>
          </a:r>
        </a:p>
      </dsp:txBody>
      <dsp:txXfrm>
        <a:off x="617331" y="3738"/>
        <a:ext cx="4339737" cy="634406"/>
      </dsp:txXfrm>
    </dsp:sp>
    <dsp:sp modelId="{C7593A72-6AB2-4E46-BB81-B0EE7EC3C337}">
      <dsp:nvSpPr>
        <dsp:cNvPr id="0" name=""/>
        <dsp:cNvSpPr/>
      </dsp:nvSpPr>
      <dsp:spPr>
        <a:xfrm>
          <a:off x="0" y="796746"/>
          <a:ext cx="5012532" cy="534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78553-2E8F-4B57-AF8A-02808B1BAEB1}">
      <dsp:nvSpPr>
        <dsp:cNvPr id="0" name=""/>
        <dsp:cNvSpPr/>
      </dsp:nvSpPr>
      <dsp:spPr>
        <a:xfrm>
          <a:off x="161606" y="916950"/>
          <a:ext cx="294117" cy="293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569197-6CE5-4896-8BDC-7F83B52A1D2D}">
      <dsp:nvSpPr>
        <dsp:cNvPr id="0" name=""/>
        <dsp:cNvSpPr/>
      </dsp:nvSpPr>
      <dsp:spPr>
        <a:xfrm>
          <a:off x="617331" y="796746"/>
          <a:ext cx="4339737" cy="63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41" tIns="67141" rIns="67141" bIns="67141" numCol="1" spcCol="1270" anchor="ctr" anchorCtr="0">
          <a:noAutofit/>
        </a:bodyPr>
        <a:lstStyle/>
        <a:p>
          <a:pPr marL="0" lvl="0" indent="0" algn="l" defTabSz="622300">
            <a:lnSpc>
              <a:spcPct val="100000"/>
            </a:lnSpc>
            <a:spcBef>
              <a:spcPct val="0"/>
            </a:spcBef>
            <a:spcAft>
              <a:spcPct val="35000"/>
            </a:spcAft>
            <a:buNone/>
          </a:pPr>
          <a:r>
            <a:rPr lang="en-US" sz="1400" kern="1200"/>
            <a:t>Keep area dry using nonadherent gauze or foam; do not use occlusive dressings which may retain moisture and promote infection</a:t>
          </a:r>
        </a:p>
      </dsp:txBody>
      <dsp:txXfrm>
        <a:off x="617331" y="796746"/>
        <a:ext cx="4339737" cy="634406"/>
      </dsp:txXfrm>
    </dsp:sp>
    <dsp:sp modelId="{C8BE61AA-4100-4A72-9D61-31EFF6A4E45E}">
      <dsp:nvSpPr>
        <dsp:cNvPr id="0" name=""/>
        <dsp:cNvSpPr/>
      </dsp:nvSpPr>
      <dsp:spPr>
        <a:xfrm>
          <a:off x="0" y="1589754"/>
          <a:ext cx="5012532" cy="534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45B46-081E-48A5-95A8-BA37520B9EBB}">
      <dsp:nvSpPr>
        <dsp:cNvPr id="0" name=""/>
        <dsp:cNvSpPr/>
      </dsp:nvSpPr>
      <dsp:spPr>
        <a:xfrm>
          <a:off x="161606" y="1709958"/>
          <a:ext cx="294117" cy="293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92F2E7-DFBE-45A1-B6FC-17148CE7D6BB}">
      <dsp:nvSpPr>
        <dsp:cNvPr id="0" name=""/>
        <dsp:cNvSpPr/>
      </dsp:nvSpPr>
      <dsp:spPr>
        <a:xfrm>
          <a:off x="617331" y="1589754"/>
          <a:ext cx="4339737" cy="63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41" tIns="67141" rIns="67141" bIns="67141" numCol="1" spcCol="1270" anchor="ctr" anchorCtr="0">
          <a:noAutofit/>
        </a:bodyPr>
        <a:lstStyle/>
        <a:p>
          <a:pPr marL="0" lvl="0" indent="0" algn="l" defTabSz="622300">
            <a:lnSpc>
              <a:spcPct val="100000"/>
            </a:lnSpc>
            <a:spcBef>
              <a:spcPct val="0"/>
            </a:spcBef>
            <a:spcAft>
              <a:spcPct val="35000"/>
            </a:spcAft>
            <a:buNone/>
          </a:pPr>
          <a:r>
            <a:rPr lang="en-US" sz="1400" kern="1200"/>
            <a:t>Ensure no cracks in tubing</a:t>
          </a:r>
        </a:p>
      </dsp:txBody>
      <dsp:txXfrm>
        <a:off x="617331" y="1589754"/>
        <a:ext cx="4339737" cy="634406"/>
      </dsp:txXfrm>
    </dsp:sp>
    <dsp:sp modelId="{3DE2AD7D-BE9D-4436-8171-3880937ABE43}">
      <dsp:nvSpPr>
        <dsp:cNvPr id="0" name=""/>
        <dsp:cNvSpPr/>
      </dsp:nvSpPr>
      <dsp:spPr>
        <a:xfrm>
          <a:off x="0" y="2382763"/>
          <a:ext cx="5012532" cy="534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41C40-E1F8-4C8B-A758-9BBBE9BA635A}">
      <dsp:nvSpPr>
        <dsp:cNvPr id="0" name=""/>
        <dsp:cNvSpPr/>
      </dsp:nvSpPr>
      <dsp:spPr>
        <a:xfrm>
          <a:off x="161606" y="2502966"/>
          <a:ext cx="294117" cy="293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E1997A-0E85-4101-9567-D8566A67F3FD}">
      <dsp:nvSpPr>
        <dsp:cNvPr id="0" name=""/>
        <dsp:cNvSpPr/>
      </dsp:nvSpPr>
      <dsp:spPr>
        <a:xfrm>
          <a:off x="617331" y="2382763"/>
          <a:ext cx="4339737" cy="63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41" tIns="67141" rIns="67141" bIns="67141" numCol="1" spcCol="1270" anchor="ctr" anchorCtr="0">
          <a:noAutofit/>
        </a:bodyPr>
        <a:lstStyle/>
        <a:p>
          <a:pPr marL="0" lvl="0" indent="0" algn="l" defTabSz="622300">
            <a:lnSpc>
              <a:spcPct val="100000"/>
            </a:lnSpc>
            <a:spcBef>
              <a:spcPct val="0"/>
            </a:spcBef>
            <a:spcAft>
              <a:spcPct val="35000"/>
            </a:spcAft>
            <a:buNone/>
          </a:pPr>
          <a:r>
            <a:rPr lang="en-US" sz="1400" kern="1200"/>
            <a:t>Ensure no excessive traction on tube which can stretch the stoma</a:t>
          </a:r>
        </a:p>
      </dsp:txBody>
      <dsp:txXfrm>
        <a:off x="617331" y="2382763"/>
        <a:ext cx="4339737" cy="634406"/>
      </dsp:txXfrm>
    </dsp:sp>
    <dsp:sp modelId="{20655E6A-D4AD-466B-BEF0-4DC4E88973CA}">
      <dsp:nvSpPr>
        <dsp:cNvPr id="0" name=""/>
        <dsp:cNvSpPr/>
      </dsp:nvSpPr>
      <dsp:spPr>
        <a:xfrm>
          <a:off x="0" y="3175771"/>
          <a:ext cx="5012532" cy="534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A8FFE-82F2-4A17-B2FC-945D2B084F94}">
      <dsp:nvSpPr>
        <dsp:cNvPr id="0" name=""/>
        <dsp:cNvSpPr/>
      </dsp:nvSpPr>
      <dsp:spPr>
        <a:xfrm>
          <a:off x="161606" y="3295975"/>
          <a:ext cx="294117" cy="2938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B69AA2-6520-4143-B967-23C9635F3FCB}">
      <dsp:nvSpPr>
        <dsp:cNvPr id="0" name=""/>
        <dsp:cNvSpPr/>
      </dsp:nvSpPr>
      <dsp:spPr>
        <a:xfrm>
          <a:off x="617331" y="3175771"/>
          <a:ext cx="4339737" cy="63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41" tIns="67141" rIns="67141" bIns="67141" numCol="1" spcCol="1270" anchor="ctr" anchorCtr="0">
          <a:noAutofit/>
        </a:bodyPr>
        <a:lstStyle/>
        <a:p>
          <a:pPr marL="0" lvl="0" indent="0" algn="l" defTabSz="622300">
            <a:lnSpc>
              <a:spcPct val="100000"/>
            </a:lnSpc>
            <a:spcBef>
              <a:spcPct val="0"/>
            </a:spcBef>
            <a:spcAft>
              <a:spcPct val="35000"/>
            </a:spcAft>
            <a:buNone/>
          </a:pPr>
          <a:r>
            <a:rPr lang="en-US" sz="1400" kern="1200"/>
            <a:t>If drainage persists, may need to upsize tube</a:t>
          </a:r>
        </a:p>
      </dsp:txBody>
      <dsp:txXfrm>
        <a:off x="617331" y="3175771"/>
        <a:ext cx="4339737" cy="634406"/>
      </dsp:txXfrm>
    </dsp:sp>
    <dsp:sp modelId="{0A1EE103-D117-470A-8A63-F87102E41892}">
      <dsp:nvSpPr>
        <dsp:cNvPr id="0" name=""/>
        <dsp:cNvSpPr/>
      </dsp:nvSpPr>
      <dsp:spPr>
        <a:xfrm>
          <a:off x="0" y="3968780"/>
          <a:ext cx="5012532" cy="534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86FB5-5E9F-46AB-872A-3FF3D0BCB6F4}">
      <dsp:nvSpPr>
        <dsp:cNvPr id="0" name=""/>
        <dsp:cNvSpPr/>
      </dsp:nvSpPr>
      <dsp:spPr>
        <a:xfrm>
          <a:off x="161606" y="4088983"/>
          <a:ext cx="294117" cy="2938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9A2A41-E0D3-4466-AC1D-D115CD0F55C8}">
      <dsp:nvSpPr>
        <dsp:cNvPr id="0" name=""/>
        <dsp:cNvSpPr/>
      </dsp:nvSpPr>
      <dsp:spPr>
        <a:xfrm>
          <a:off x="617331" y="3968780"/>
          <a:ext cx="4339737" cy="63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41" tIns="67141" rIns="67141" bIns="67141" numCol="1" spcCol="1270" anchor="ctr" anchorCtr="0">
          <a:noAutofit/>
        </a:bodyPr>
        <a:lstStyle/>
        <a:p>
          <a:pPr marL="0" lvl="0" indent="0" algn="l" defTabSz="622300">
            <a:lnSpc>
              <a:spcPct val="100000"/>
            </a:lnSpc>
            <a:spcBef>
              <a:spcPct val="0"/>
            </a:spcBef>
            <a:spcAft>
              <a:spcPct val="35000"/>
            </a:spcAft>
            <a:buNone/>
          </a:pPr>
          <a:r>
            <a:rPr lang="en-US" sz="1400" kern="1200"/>
            <a:t>In severe cases, may require surgical repair</a:t>
          </a:r>
        </a:p>
      </dsp:txBody>
      <dsp:txXfrm>
        <a:off x="617331" y="3968780"/>
        <a:ext cx="4339737" cy="634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382D4-6641-4C57-B52D-D7B50ABD00D0}">
      <dsp:nvSpPr>
        <dsp:cNvPr id="0" name=""/>
        <dsp:cNvSpPr/>
      </dsp:nvSpPr>
      <dsp:spPr>
        <a:xfrm>
          <a:off x="0" y="2780523"/>
          <a:ext cx="5012532" cy="1824324"/>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Options for treatment of blockage: </a:t>
          </a:r>
        </a:p>
      </dsp:txBody>
      <dsp:txXfrm>
        <a:off x="0" y="2780523"/>
        <a:ext cx="5012532" cy="985135"/>
      </dsp:txXfrm>
    </dsp:sp>
    <dsp:sp modelId="{A4CA374D-507F-4A37-875F-1D9551B69230}">
      <dsp:nvSpPr>
        <dsp:cNvPr id="0" name=""/>
        <dsp:cNvSpPr/>
      </dsp:nvSpPr>
      <dsp:spPr>
        <a:xfrm>
          <a:off x="611" y="3729171"/>
          <a:ext cx="1002261" cy="83918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Water</a:t>
          </a:r>
        </a:p>
      </dsp:txBody>
      <dsp:txXfrm>
        <a:off x="611" y="3729171"/>
        <a:ext cx="1002261" cy="839189"/>
      </dsp:txXfrm>
    </dsp:sp>
    <dsp:sp modelId="{3B6E3B16-DE2E-411F-BB8B-C2943E563D82}">
      <dsp:nvSpPr>
        <dsp:cNvPr id="0" name=""/>
        <dsp:cNvSpPr/>
      </dsp:nvSpPr>
      <dsp:spPr>
        <a:xfrm>
          <a:off x="1002873" y="3729171"/>
          <a:ext cx="1002261" cy="839189"/>
        </a:xfrm>
        <a:prstGeom prst="rect">
          <a:avLst/>
        </a:prstGeom>
        <a:solidFill>
          <a:schemeClr val="accent2">
            <a:tint val="40000"/>
            <a:alpha val="90000"/>
            <a:hueOff val="-925766"/>
            <a:satOff val="-1811"/>
            <a:lumOff val="-69"/>
            <a:alphaOff val="0"/>
          </a:schemeClr>
        </a:solidFill>
        <a:ln w="9525" cap="flat" cmpd="sng" algn="ctr">
          <a:solidFill>
            <a:schemeClr val="accent2">
              <a:tint val="40000"/>
              <a:alpha val="90000"/>
              <a:hueOff val="-925766"/>
              <a:satOff val="-1811"/>
              <a:lumOff val="-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Carbonated beverage</a:t>
          </a:r>
        </a:p>
      </dsp:txBody>
      <dsp:txXfrm>
        <a:off x="1002873" y="3729171"/>
        <a:ext cx="1002261" cy="839189"/>
      </dsp:txXfrm>
    </dsp:sp>
    <dsp:sp modelId="{4EF25435-F29C-4E04-8267-1438465D34E7}">
      <dsp:nvSpPr>
        <dsp:cNvPr id="0" name=""/>
        <dsp:cNvSpPr/>
      </dsp:nvSpPr>
      <dsp:spPr>
        <a:xfrm>
          <a:off x="2005135" y="3729171"/>
          <a:ext cx="1002261" cy="839189"/>
        </a:xfrm>
        <a:prstGeom prst="rect">
          <a:avLst/>
        </a:prstGeom>
        <a:solidFill>
          <a:schemeClr val="accent2">
            <a:tint val="40000"/>
            <a:alpha val="90000"/>
            <a:hueOff val="-1851532"/>
            <a:satOff val="-3621"/>
            <a:lumOff val="-139"/>
            <a:alphaOff val="0"/>
          </a:schemeClr>
        </a:solidFill>
        <a:ln w="9525" cap="flat" cmpd="sng" algn="ctr">
          <a:solidFill>
            <a:schemeClr val="accent2">
              <a:tint val="40000"/>
              <a:alpha val="90000"/>
              <a:hueOff val="-1851532"/>
              <a:satOff val="-3621"/>
              <a:lumOff val="-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Pancreatic enzymes</a:t>
          </a:r>
        </a:p>
      </dsp:txBody>
      <dsp:txXfrm>
        <a:off x="2005135" y="3729171"/>
        <a:ext cx="1002261" cy="839189"/>
      </dsp:txXfrm>
    </dsp:sp>
    <dsp:sp modelId="{1A5EFB87-7C23-40C3-AAE9-0CD0D1CCD31F}">
      <dsp:nvSpPr>
        <dsp:cNvPr id="0" name=""/>
        <dsp:cNvSpPr/>
      </dsp:nvSpPr>
      <dsp:spPr>
        <a:xfrm>
          <a:off x="3007396" y="3729171"/>
          <a:ext cx="1002261" cy="839189"/>
        </a:xfrm>
        <a:prstGeom prst="rect">
          <a:avLst/>
        </a:prstGeom>
        <a:solidFill>
          <a:schemeClr val="accent2">
            <a:tint val="40000"/>
            <a:alpha val="90000"/>
            <a:hueOff val="-2777298"/>
            <a:satOff val="-5432"/>
            <a:lumOff val="-208"/>
            <a:alphaOff val="0"/>
          </a:schemeClr>
        </a:solidFill>
        <a:ln w="9525" cap="flat" cmpd="sng" algn="ctr">
          <a:solidFill>
            <a:schemeClr val="accent2">
              <a:tint val="40000"/>
              <a:alpha val="90000"/>
              <a:hueOff val="-2777298"/>
              <a:satOff val="-5432"/>
              <a:lumOff val="-2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Replace tube </a:t>
          </a:r>
        </a:p>
      </dsp:txBody>
      <dsp:txXfrm>
        <a:off x="3007396" y="3729171"/>
        <a:ext cx="1002261" cy="839189"/>
      </dsp:txXfrm>
    </dsp:sp>
    <dsp:sp modelId="{978B1445-C669-4261-BBBD-E350EF46E0AC}">
      <dsp:nvSpPr>
        <dsp:cNvPr id="0" name=""/>
        <dsp:cNvSpPr/>
      </dsp:nvSpPr>
      <dsp:spPr>
        <a:xfrm>
          <a:off x="4009658" y="3729171"/>
          <a:ext cx="1002261" cy="839189"/>
        </a:xfrm>
        <a:prstGeom prst="rect">
          <a:avLst/>
        </a:prstGeom>
        <a:solidFill>
          <a:schemeClr val="accent2">
            <a:tint val="40000"/>
            <a:alpha val="90000"/>
            <a:hueOff val="-3703064"/>
            <a:satOff val="-7243"/>
            <a:lumOff val="-277"/>
            <a:alphaOff val="0"/>
          </a:schemeClr>
        </a:solidFill>
        <a:ln w="9525" cap="flat" cmpd="sng" algn="ctr">
          <a:solidFill>
            <a:schemeClr val="accent2">
              <a:tint val="40000"/>
              <a:alpha val="90000"/>
              <a:hueOff val="-3703064"/>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Change to liquid medications, if possible</a:t>
          </a:r>
        </a:p>
      </dsp:txBody>
      <dsp:txXfrm>
        <a:off x="4009658" y="3729171"/>
        <a:ext cx="1002261" cy="839189"/>
      </dsp:txXfrm>
    </dsp:sp>
    <dsp:sp modelId="{D6EED859-106C-478B-B02F-33FC4A130AD6}">
      <dsp:nvSpPr>
        <dsp:cNvPr id="0" name=""/>
        <dsp:cNvSpPr/>
      </dsp:nvSpPr>
      <dsp:spPr>
        <a:xfrm rot="10800000">
          <a:off x="0" y="2077"/>
          <a:ext cx="5012532" cy="2805810"/>
        </a:xfrm>
        <a:prstGeom prst="upArrowCallou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Tube blockage commonly results from medications, especially pills, which are crushed and obstruct the lumen</a:t>
          </a:r>
        </a:p>
      </dsp:txBody>
      <dsp:txXfrm rot="10800000">
        <a:off x="0" y="2077"/>
        <a:ext cx="5012532" cy="1823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690AB-3DF5-421F-9D5E-9A63B392D7D1}">
      <dsp:nvSpPr>
        <dsp:cNvPr id="0" name=""/>
        <dsp:cNvSpPr/>
      </dsp:nvSpPr>
      <dsp:spPr>
        <a:xfrm>
          <a:off x="0" y="4159"/>
          <a:ext cx="5012532" cy="9387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723C2-4F7F-4F70-96CF-E1CB399D5BFC}">
      <dsp:nvSpPr>
        <dsp:cNvPr id="0" name=""/>
        <dsp:cNvSpPr/>
      </dsp:nvSpPr>
      <dsp:spPr>
        <a:xfrm>
          <a:off x="283984" y="215387"/>
          <a:ext cx="516839" cy="516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83D7BE-121C-42B8-A01E-90AC15CC17D9}">
      <dsp:nvSpPr>
        <dsp:cNvPr id="0" name=""/>
        <dsp:cNvSpPr/>
      </dsp:nvSpPr>
      <dsp:spPr>
        <a:xfrm>
          <a:off x="1084807" y="4159"/>
          <a:ext cx="3911018" cy="9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102460" rIns="102460" bIns="102460" numCol="1" spcCol="1270" anchor="ctr" anchorCtr="0">
          <a:noAutofit/>
        </a:bodyPr>
        <a:lstStyle/>
        <a:p>
          <a:pPr marL="0" lvl="0" indent="0" algn="l" defTabSz="622300">
            <a:lnSpc>
              <a:spcPct val="100000"/>
            </a:lnSpc>
            <a:spcBef>
              <a:spcPct val="0"/>
            </a:spcBef>
            <a:spcAft>
              <a:spcPct val="35000"/>
            </a:spcAft>
            <a:buNone/>
          </a:pPr>
          <a:r>
            <a:rPr lang="en-US" sz="1400" kern="1200" dirty="0"/>
            <a:t>Stoma can close within hours if not held open</a:t>
          </a:r>
        </a:p>
      </dsp:txBody>
      <dsp:txXfrm>
        <a:off x="1084807" y="4159"/>
        <a:ext cx="3911018" cy="968127"/>
      </dsp:txXfrm>
    </dsp:sp>
    <dsp:sp modelId="{B74A9258-8464-485B-8971-1C1E30F78CC1}">
      <dsp:nvSpPr>
        <dsp:cNvPr id="0" name=""/>
        <dsp:cNvSpPr/>
      </dsp:nvSpPr>
      <dsp:spPr>
        <a:xfrm>
          <a:off x="0" y="1214319"/>
          <a:ext cx="5012532" cy="9387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4CD62-B36A-4CA8-9BB5-EF1671E762FD}">
      <dsp:nvSpPr>
        <dsp:cNvPr id="0" name=""/>
        <dsp:cNvSpPr/>
      </dsp:nvSpPr>
      <dsp:spPr>
        <a:xfrm>
          <a:off x="283984" y="1425546"/>
          <a:ext cx="516839" cy="5163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A3AC5B-00A3-4F24-B79F-830BB837AAFE}">
      <dsp:nvSpPr>
        <dsp:cNvPr id="0" name=""/>
        <dsp:cNvSpPr/>
      </dsp:nvSpPr>
      <dsp:spPr>
        <a:xfrm>
          <a:off x="1084807" y="1214319"/>
          <a:ext cx="2255639" cy="9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102460" rIns="102460" bIns="102460" numCol="1" spcCol="1270" anchor="ctr" anchorCtr="0">
          <a:noAutofit/>
        </a:bodyPr>
        <a:lstStyle/>
        <a:p>
          <a:pPr marL="0" lvl="0" indent="0" algn="l" defTabSz="622300">
            <a:lnSpc>
              <a:spcPct val="100000"/>
            </a:lnSpc>
            <a:spcBef>
              <a:spcPct val="0"/>
            </a:spcBef>
            <a:spcAft>
              <a:spcPct val="35000"/>
            </a:spcAft>
            <a:buNone/>
          </a:pPr>
          <a:r>
            <a:rPr lang="en-US" sz="1400" kern="1200"/>
            <a:t>Management: Keep site open!!!</a:t>
          </a:r>
        </a:p>
      </dsp:txBody>
      <dsp:txXfrm>
        <a:off x="1084807" y="1214319"/>
        <a:ext cx="2255639" cy="968127"/>
      </dsp:txXfrm>
    </dsp:sp>
    <dsp:sp modelId="{ED831E16-B2D2-4FEA-9AF5-A1302775E1B5}">
      <dsp:nvSpPr>
        <dsp:cNvPr id="0" name=""/>
        <dsp:cNvSpPr/>
      </dsp:nvSpPr>
      <dsp:spPr>
        <a:xfrm>
          <a:off x="3340446" y="1214319"/>
          <a:ext cx="1655378" cy="9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102460" rIns="102460" bIns="102460" numCol="1" spcCol="1270" anchor="ctr" anchorCtr="0">
          <a:noAutofit/>
        </a:bodyPr>
        <a:lstStyle/>
        <a:p>
          <a:pPr marL="0" lvl="0" indent="0" algn="l" defTabSz="488950">
            <a:lnSpc>
              <a:spcPct val="100000"/>
            </a:lnSpc>
            <a:spcBef>
              <a:spcPct val="0"/>
            </a:spcBef>
            <a:spcAft>
              <a:spcPct val="35000"/>
            </a:spcAft>
            <a:buNone/>
          </a:pPr>
          <a:r>
            <a:rPr lang="en-US" sz="1100" kern="1200"/>
            <a:t>Insert a foley catheter or red rubber into the stoma</a:t>
          </a:r>
        </a:p>
      </dsp:txBody>
      <dsp:txXfrm>
        <a:off x="3340446" y="1214319"/>
        <a:ext cx="1655378" cy="968127"/>
      </dsp:txXfrm>
    </dsp:sp>
    <dsp:sp modelId="{208F808E-B9D5-472E-887D-51939948C498}">
      <dsp:nvSpPr>
        <dsp:cNvPr id="0" name=""/>
        <dsp:cNvSpPr/>
      </dsp:nvSpPr>
      <dsp:spPr>
        <a:xfrm>
          <a:off x="0" y="2424478"/>
          <a:ext cx="5012532" cy="9387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98C48-0268-46BB-84EF-3D92E86691A3}">
      <dsp:nvSpPr>
        <dsp:cNvPr id="0" name=""/>
        <dsp:cNvSpPr/>
      </dsp:nvSpPr>
      <dsp:spPr>
        <a:xfrm>
          <a:off x="283984" y="2635706"/>
          <a:ext cx="516839" cy="5163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74CF8C-05C8-4816-A2A9-2D7741E5CC77}">
      <dsp:nvSpPr>
        <dsp:cNvPr id="0" name=""/>
        <dsp:cNvSpPr/>
      </dsp:nvSpPr>
      <dsp:spPr>
        <a:xfrm>
          <a:off x="1084807" y="2424478"/>
          <a:ext cx="3911018" cy="9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102460" rIns="102460" bIns="102460" numCol="1" spcCol="1270" anchor="ctr" anchorCtr="0">
          <a:noAutofit/>
        </a:bodyPr>
        <a:lstStyle/>
        <a:p>
          <a:pPr marL="0" lvl="0" indent="0" algn="l" defTabSz="622300">
            <a:lnSpc>
              <a:spcPct val="100000"/>
            </a:lnSpc>
            <a:spcBef>
              <a:spcPct val="0"/>
            </a:spcBef>
            <a:spcAft>
              <a:spcPct val="35000"/>
            </a:spcAft>
            <a:buNone/>
          </a:pPr>
          <a:r>
            <a:rPr lang="en-US" sz="1400" kern="1200"/>
            <a:t>Notify surgeon or GI who placed the tube</a:t>
          </a:r>
        </a:p>
      </dsp:txBody>
      <dsp:txXfrm>
        <a:off x="1084807" y="2424478"/>
        <a:ext cx="3911018" cy="968127"/>
      </dsp:txXfrm>
    </dsp:sp>
    <dsp:sp modelId="{9AF2E486-6F05-4B31-864A-79917E5C3BE8}">
      <dsp:nvSpPr>
        <dsp:cNvPr id="0" name=""/>
        <dsp:cNvSpPr/>
      </dsp:nvSpPr>
      <dsp:spPr>
        <a:xfrm>
          <a:off x="0" y="3634637"/>
          <a:ext cx="5012532" cy="93879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CA76E-540B-48F9-B34B-D5430E5F2057}">
      <dsp:nvSpPr>
        <dsp:cNvPr id="0" name=""/>
        <dsp:cNvSpPr/>
      </dsp:nvSpPr>
      <dsp:spPr>
        <a:xfrm>
          <a:off x="284261" y="3845865"/>
          <a:ext cx="516839" cy="5163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F1B33-E753-4CD5-A17B-6C16088AD7F9}">
      <dsp:nvSpPr>
        <dsp:cNvPr id="0" name=""/>
        <dsp:cNvSpPr/>
      </dsp:nvSpPr>
      <dsp:spPr>
        <a:xfrm>
          <a:off x="1085362" y="3634637"/>
          <a:ext cx="3893251" cy="9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102460" rIns="102460" bIns="102460" numCol="1" spcCol="1270" anchor="ctr" anchorCtr="0">
          <a:noAutofit/>
        </a:bodyPr>
        <a:lstStyle/>
        <a:p>
          <a:pPr marL="0" lvl="0" indent="0" algn="l" defTabSz="622300">
            <a:lnSpc>
              <a:spcPct val="100000"/>
            </a:lnSpc>
            <a:spcBef>
              <a:spcPct val="0"/>
            </a:spcBef>
            <a:spcAft>
              <a:spcPct val="35000"/>
            </a:spcAft>
            <a:buNone/>
          </a:pPr>
          <a:r>
            <a:rPr lang="en-US" sz="1400" kern="1200" dirty="0"/>
            <a:t>Verify placement: draw back gastric contents, x-ray, or dye study can be used to confirm placement. If not, risk of false track</a:t>
          </a:r>
          <a:r>
            <a:rPr lang="en-US" sz="1400" kern="1200" dirty="0">
              <a:sym typeface="Wingdings" panose="05000000000000000000" pitchFamily="2" charset="2"/>
            </a:rPr>
            <a:t></a:t>
          </a:r>
          <a:r>
            <a:rPr lang="en-US" sz="1400" kern="1200" dirty="0"/>
            <a:t> peritonitis especially in tubes 4-6 weeks old</a:t>
          </a:r>
        </a:p>
      </dsp:txBody>
      <dsp:txXfrm>
        <a:off x="1085362" y="3634637"/>
        <a:ext cx="3893251" cy="968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A807-7C82-4122-8436-BF495304A879}">
      <dsp:nvSpPr>
        <dsp:cNvPr id="0" name=""/>
        <dsp:cNvSpPr/>
      </dsp:nvSpPr>
      <dsp:spPr>
        <a:xfrm>
          <a:off x="749894" y="1183898"/>
          <a:ext cx="806203" cy="8062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C41325-CAD6-43AE-A773-364C614179DC}">
      <dsp:nvSpPr>
        <dsp:cNvPr id="0" name=""/>
        <dsp:cNvSpPr/>
      </dsp:nvSpPr>
      <dsp:spPr>
        <a:xfrm>
          <a:off x="1277" y="2086384"/>
          <a:ext cx="2303437" cy="52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Venting the G-tube is used to treat bloating, distention, or gagging/vomiting.</a:t>
          </a:r>
        </a:p>
      </dsp:txBody>
      <dsp:txXfrm>
        <a:off x="1277" y="2086384"/>
        <a:ext cx="2303437" cy="529070"/>
      </dsp:txXfrm>
    </dsp:sp>
    <dsp:sp modelId="{EA372C03-14AC-4A9C-A566-0638688D536B}">
      <dsp:nvSpPr>
        <dsp:cNvPr id="0" name=""/>
        <dsp:cNvSpPr/>
      </dsp:nvSpPr>
      <dsp:spPr>
        <a:xfrm>
          <a:off x="1277" y="2660237"/>
          <a:ext cx="2303437" cy="762788"/>
        </a:xfrm>
        <a:prstGeom prst="rect">
          <a:avLst/>
        </a:prstGeom>
        <a:noFill/>
        <a:ln>
          <a:noFill/>
        </a:ln>
        <a:effectLst/>
      </dsp:spPr>
      <dsp:style>
        <a:lnRef idx="0">
          <a:scrgbClr r="0" g="0" b="0"/>
        </a:lnRef>
        <a:fillRef idx="0">
          <a:scrgbClr r="0" g="0" b="0"/>
        </a:fillRef>
        <a:effectRef idx="0">
          <a:scrgbClr r="0" g="0" b="0"/>
        </a:effectRef>
        <a:fontRef idx="minor"/>
      </dsp:style>
    </dsp:sp>
    <dsp:sp modelId="{EC5E5CBA-9EE2-4F6D-ADA4-8CF1321DCE7C}">
      <dsp:nvSpPr>
        <dsp:cNvPr id="0" name=""/>
        <dsp:cNvSpPr/>
      </dsp:nvSpPr>
      <dsp:spPr>
        <a:xfrm>
          <a:off x="3456433" y="1183898"/>
          <a:ext cx="806203" cy="8062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C1B617-6708-4F34-AECF-B3E7DD5E059D}">
      <dsp:nvSpPr>
        <dsp:cNvPr id="0" name=""/>
        <dsp:cNvSpPr/>
      </dsp:nvSpPr>
      <dsp:spPr>
        <a:xfrm>
          <a:off x="2707816" y="2086384"/>
          <a:ext cx="2303437" cy="52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2 ways of venting the tube:</a:t>
          </a:r>
        </a:p>
      </dsp:txBody>
      <dsp:txXfrm>
        <a:off x="2707816" y="2086384"/>
        <a:ext cx="2303437" cy="529070"/>
      </dsp:txXfrm>
    </dsp:sp>
    <dsp:sp modelId="{17A5E7AA-01D5-4A0A-88EA-928B05C708D6}">
      <dsp:nvSpPr>
        <dsp:cNvPr id="0" name=""/>
        <dsp:cNvSpPr/>
      </dsp:nvSpPr>
      <dsp:spPr>
        <a:xfrm>
          <a:off x="2707816" y="2660237"/>
          <a:ext cx="2303437" cy="762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Draw back excess air/fluid from the gastric port using an empty syringe</a:t>
          </a:r>
        </a:p>
        <a:p>
          <a:pPr marL="0" lvl="0" indent="0" algn="ctr" defTabSz="488950">
            <a:lnSpc>
              <a:spcPct val="90000"/>
            </a:lnSpc>
            <a:spcBef>
              <a:spcPct val="0"/>
            </a:spcBef>
            <a:spcAft>
              <a:spcPct val="35000"/>
            </a:spcAft>
            <a:buNone/>
          </a:pPr>
          <a:r>
            <a:rPr lang="en-US" sz="1100" kern="1200"/>
            <a:t>Attach a drainage device to the G-tube port, such as a drainage bag (ex. Farrell bag).</a:t>
          </a:r>
        </a:p>
      </dsp:txBody>
      <dsp:txXfrm>
        <a:off x="2707816" y="2660237"/>
        <a:ext cx="2303437" cy="76278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A438A396-39F5-4F2B-8DF8-81A94D9ECEB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pitchFamily="-64" charset="-128"/>
              </a:defRPr>
            </a:lvl1pPr>
          </a:lstStyle>
          <a:p>
            <a:pPr>
              <a:defRPr/>
            </a:pPr>
            <a:endParaRPr lang="en-US"/>
          </a:p>
        </p:txBody>
      </p:sp>
      <p:sp>
        <p:nvSpPr>
          <p:cNvPr id="215043" name="Rectangle 3">
            <a:extLst>
              <a:ext uri="{FF2B5EF4-FFF2-40B4-BE49-F238E27FC236}">
                <a16:creationId xmlns:a16="http://schemas.microsoft.com/office/drawing/2014/main" id="{FFDD3C45-2C2E-4C05-BCFA-6BC93BD6AE4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ea typeface="ＭＳ Ｐゴシック" pitchFamily="-64" charset="-128"/>
              </a:defRPr>
            </a:lvl1pPr>
          </a:lstStyle>
          <a:p>
            <a:pPr>
              <a:defRPr/>
            </a:pPr>
            <a:endParaRPr lang="en-US"/>
          </a:p>
        </p:txBody>
      </p:sp>
      <p:sp>
        <p:nvSpPr>
          <p:cNvPr id="21508" name="Rectangle 4">
            <a:extLst>
              <a:ext uri="{FF2B5EF4-FFF2-40B4-BE49-F238E27FC236}">
                <a16:creationId xmlns:a16="http://schemas.microsoft.com/office/drawing/2014/main" id="{57E43A37-4880-408D-A706-37AA3CA2117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5" name="Rectangle 5">
            <a:extLst>
              <a:ext uri="{FF2B5EF4-FFF2-40B4-BE49-F238E27FC236}">
                <a16:creationId xmlns:a16="http://schemas.microsoft.com/office/drawing/2014/main" id="{551DEF4E-45C5-4FCD-924D-B1C1D40203E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046" name="Rectangle 6">
            <a:extLst>
              <a:ext uri="{FF2B5EF4-FFF2-40B4-BE49-F238E27FC236}">
                <a16:creationId xmlns:a16="http://schemas.microsoft.com/office/drawing/2014/main" id="{55D84104-5060-45C2-9C9A-02C64639D3D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pitchFamily="-64" charset="-128"/>
              </a:defRPr>
            </a:lvl1pPr>
          </a:lstStyle>
          <a:p>
            <a:pPr>
              <a:defRPr/>
            </a:pPr>
            <a:endParaRPr lang="en-US"/>
          </a:p>
        </p:txBody>
      </p:sp>
      <p:sp>
        <p:nvSpPr>
          <p:cNvPr id="215047" name="Rectangle 7">
            <a:extLst>
              <a:ext uri="{FF2B5EF4-FFF2-40B4-BE49-F238E27FC236}">
                <a16:creationId xmlns:a16="http://schemas.microsoft.com/office/drawing/2014/main" id="{7C06BB1F-6AFE-43E6-B979-9F313221926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AEB3086-9DAD-4896-A147-BE6031B4B4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8B13863-C963-48F5-BE1D-623C6E557A9C}"/>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1712B208-AF4C-434E-B85B-D2FF4C4274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56" name="Slide Number Placeholder 3">
            <a:extLst>
              <a:ext uri="{FF2B5EF4-FFF2-40B4-BE49-F238E27FC236}">
                <a16:creationId xmlns:a16="http://schemas.microsoft.com/office/drawing/2014/main" id="{75529800-A0B3-4AF7-A239-C9E0B35C91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8D93A33-D463-46AB-9805-86D14BE2DAD7}"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43AEED9-6736-4B7A-A1CB-DF2F9BA0BC53}"/>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9B24731-81C0-4A74-A0F3-0D2DE36200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0180" name="Slide Number Placeholder 3">
            <a:extLst>
              <a:ext uri="{FF2B5EF4-FFF2-40B4-BE49-F238E27FC236}">
                <a16:creationId xmlns:a16="http://schemas.microsoft.com/office/drawing/2014/main" id="{251F21FD-9C82-4074-9FCD-DE1960781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5CF3655-C5F3-4165-88F8-1FE2B0117591}"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17</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675B2D2-1166-409A-9C13-400EA1FBFCE9}"/>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726AAC38-8B6D-4D47-8270-F5BD5EF1D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6084" name="Slide Number Placeholder 3">
            <a:extLst>
              <a:ext uri="{FF2B5EF4-FFF2-40B4-BE49-F238E27FC236}">
                <a16:creationId xmlns:a16="http://schemas.microsoft.com/office/drawing/2014/main" id="{9B558865-1315-4360-9925-BD8C3C366E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65766CC-2F09-4DF8-A8B1-883633C756BB}"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18</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52722C9-2C40-4C6B-9D8D-2ACD7E4CC332}"/>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4CE169EC-7040-42B8-AA98-C0A49D1294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-tube placement may be checked by drawing back gastric contents, performing an x-ray, or performing a dye study in which contrast is injected into the gastrostomy and fluoroscopy is used to ensure the contrast enters the stomach</a:t>
            </a:r>
          </a:p>
        </p:txBody>
      </p:sp>
      <p:sp>
        <p:nvSpPr>
          <p:cNvPr id="48132" name="Slide Number Placeholder 3">
            <a:extLst>
              <a:ext uri="{FF2B5EF4-FFF2-40B4-BE49-F238E27FC236}">
                <a16:creationId xmlns:a16="http://schemas.microsoft.com/office/drawing/2014/main" id="{CA59140F-14BE-43B9-AF6E-5BAD5DDF1B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D1BCCDA-0C43-4D5C-A20E-A3AAF1F0A95B}"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19</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1CEBE34-AD62-475D-83B2-21B3836E4F86}"/>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2260084D-82D4-4EEE-A172-D4594A7F1A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2228" name="Slide Number Placeholder 3">
            <a:extLst>
              <a:ext uri="{FF2B5EF4-FFF2-40B4-BE49-F238E27FC236}">
                <a16:creationId xmlns:a16="http://schemas.microsoft.com/office/drawing/2014/main" id="{F033F958-C513-4BDC-8171-5E717EDF40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4FA5368-2FBB-4D13-8762-36341748AD8D}"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21</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0304821-7E40-4AF4-A0F7-212EDA686D6F}"/>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9AF82F6C-1281-497D-BBD0-D874CF79FB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-GERD may be treated with medications, by slowing down feeds, or by concentrating feeds to decrease total volume. Occasionally a trial of a more elemental formula is used.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-for refractory cases of GERD, consider gastro-jejunostomy tube placement or Nissen fundoplication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-A gastrostomy balloon may obstruct the pylorus. In this case, the balloon may be gently deflated and then re-inflated, sometimes with less water, to clear the obstruction. Caution should be used to avoid dislodging the tube during this process. Of note, this technique should not be performed in new gastrostomies (less than 6 weeks old) due to concern for displacement of the tube. </a:t>
            </a:r>
          </a:p>
        </p:txBody>
      </p:sp>
      <p:sp>
        <p:nvSpPr>
          <p:cNvPr id="54276" name="Slide Number Placeholder 3">
            <a:extLst>
              <a:ext uri="{FF2B5EF4-FFF2-40B4-BE49-F238E27FC236}">
                <a16:creationId xmlns:a16="http://schemas.microsoft.com/office/drawing/2014/main" id="{A41B06FA-B052-4D59-B2CE-1AE9578980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94DAE51-AAC3-4100-8626-5B2611C364A9}"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22</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98F9E8A-2560-4549-8534-E4663640572F}"/>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3C3EA4AB-BEF5-4A1F-ADC9-F176318A42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7348" name="Slide Number Placeholder 3">
            <a:extLst>
              <a:ext uri="{FF2B5EF4-FFF2-40B4-BE49-F238E27FC236}">
                <a16:creationId xmlns:a16="http://schemas.microsoft.com/office/drawing/2014/main" id="{8070C72C-2925-4AD9-AA3A-F41CDFF142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E6DF788-4022-40A8-B8FF-AB2CEAA8D960}"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24</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5D56627-7238-4F75-B198-F1F66142A236}"/>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1C59FF78-5FEA-4226-AE47-B08E7B9094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9396" name="Slide Number Placeholder 3">
            <a:extLst>
              <a:ext uri="{FF2B5EF4-FFF2-40B4-BE49-F238E27FC236}">
                <a16:creationId xmlns:a16="http://schemas.microsoft.com/office/drawing/2014/main" id="{C9F22A02-736D-46F9-ADB1-C5933E33AB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E9BE240-A117-4834-B8AA-4FE12A22D20C}"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26</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63BE00C-EEBB-4FDE-B2B9-DD1C14205D1E}"/>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69A1086B-5FDE-4C5F-9246-C9D30CAAC8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4" name="Slide Number Placeholder 3">
            <a:extLst>
              <a:ext uri="{FF2B5EF4-FFF2-40B4-BE49-F238E27FC236}">
                <a16:creationId xmlns:a16="http://schemas.microsoft.com/office/drawing/2014/main" id="{DCDFCB5D-04FF-4635-9B39-03516EE97C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EE6E48F6-E06A-4E58-B892-80C04ECF7DCC}"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B555C91-BE54-465E-A348-64529A853F4B}"/>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874E700-32DF-496D-8DBA-C721539F9E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-large amounts of blood</a:t>
            </a:r>
          </a:p>
          <a:p>
            <a:r>
              <a:rPr lang="en-US" altLang="en-US">
                <a:latin typeface="Arial" panose="020B0604020202020204" pitchFamily="34" charset="0"/>
                <a:ea typeface="ＭＳ Ｐゴシック" panose="020B0600070205080204" pitchFamily="34" charset="-128"/>
                <a:cs typeface="Arial" panose="020B0604020202020204" pitchFamily="34" charset="0"/>
              </a:rPr>
              <a:t>-ongoing bleeding </a:t>
            </a:r>
          </a:p>
          <a:p>
            <a:r>
              <a:rPr lang="en-US" altLang="en-US">
                <a:latin typeface="Arial" panose="020B0604020202020204" pitchFamily="34" charset="0"/>
                <a:ea typeface="ＭＳ Ｐゴシック" panose="020B0600070205080204" pitchFamily="34" charset="-128"/>
                <a:cs typeface="Arial" panose="020B0604020202020204" pitchFamily="34" charset="0"/>
              </a:rPr>
              <a:t>-increasing oxygen requirement</a:t>
            </a:r>
          </a:p>
        </p:txBody>
      </p:sp>
      <p:sp>
        <p:nvSpPr>
          <p:cNvPr id="27652" name="Slide Number Placeholder 3">
            <a:extLst>
              <a:ext uri="{FF2B5EF4-FFF2-40B4-BE49-F238E27FC236}">
                <a16:creationId xmlns:a16="http://schemas.microsoft.com/office/drawing/2014/main" id="{FB1668F4-5872-4EE6-A193-BFED104B5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D549AA9-BD7F-46E5-8462-218A351C98B8}"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3</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0968FD2-AAA1-4583-8237-437331C2DDC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8CBE9141-6807-4F5A-A529-85B79822EE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9700" name="Slide Number Placeholder 3">
            <a:extLst>
              <a:ext uri="{FF2B5EF4-FFF2-40B4-BE49-F238E27FC236}">
                <a16:creationId xmlns:a16="http://schemas.microsoft.com/office/drawing/2014/main" id="{3749C68B-CD1E-4BD7-9369-3087187A1D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E7A08CE1-40E7-42D5-A1E1-0939105D2F0B}"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7</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5D0E862-4812-4DC3-9364-E1F325D11827}"/>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2B14034-EC22-41FF-A434-80DADA37C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1748" name="Slide Number Placeholder 3">
            <a:extLst>
              <a:ext uri="{FF2B5EF4-FFF2-40B4-BE49-F238E27FC236}">
                <a16:creationId xmlns:a16="http://schemas.microsoft.com/office/drawing/2014/main" id="{40D9A44F-AA8E-43D7-828F-DDB6F764E3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685F7AC-9906-4330-A83D-C1F329696B44}"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8</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922FA4A-0FD6-48F8-BAE9-DBFFFD52A3B3}"/>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0ED3531-7E92-4719-BDF4-A8C4DBE413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-Review the causes and treatment of desaturation in a child with a tracheostomy tube</a:t>
            </a:r>
          </a:p>
        </p:txBody>
      </p:sp>
      <p:sp>
        <p:nvSpPr>
          <p:cNvPr id="38916" name="Slide Number Placeholder 3">
            <a:extLst>
              <a:ext uri="{FF2B5EF4-FFF2-40B4-BE49-F238E27FC236}">
                <a16:creationId xmlns:a16="http://schemas.microsoft.com/office/drawing/2014/main" id="{4BC8E146-F939-4804-AC1B-3CFC10E11C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C709249-7904-4C74-8A74-67636CF6FE76}"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12</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42AD7CB-C633-43D2-9E30-10691BBF183B}"/>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FB83F0D-0392-4A04-92C9-6A38B4964E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-Review the various causes and treatments of tracheostomy bleeding</a:t>
            </a:r>
          </a:p>
        </p:txBody>
      </p:sp>
      <p:sp>
        <p:nvSpPr>
          <p:cNvPr id="36868" name="Slide Number Placeholder 3">
            <a:extLst>
              <a:ext uri="{FF2B5EF4-FFF2-40B4-BE49-F238E27FC236}">
                <a16:creationId xmlns:a16="http://schemas.microsoft.com/office/drawing/2014/main" id="{DFA0F31F-62FC-42FA-BE2A-FF9758CC84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AAED468-6E30-472E-89F2-5DC2D3A85D69}"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13</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6050738-25F4-4E58-95F2-DD28654FBCFA}"/>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62AA762-4BBE-4249-BEE2-D43CD7A51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1988" name="Slide Number Placeholder 3">
            <a:extLst>
              <a:ext uri="{FF2B5EF4-FFF2-40B4-BE49-F238E27FC236}">
                <a16:creationId xmlns:a16="http://schemas.microsoft.com/office/drawing/2014/main" id="{76C75B6E-EF18-4A5D-86F5-5260B04D70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158B3FB-2A50-468C-B34E-ABF7532BA78E}"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15</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7453BCB-46C5-4704-B94D-69C41A1BE320}"/>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413FC041-2575-4406-93EA-03C5673A5A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4036" name="Slide Number Placeholder 3">
            <a:extLst>
              <a:ext uri="{FF2B5EF4-FFF2-40B4-BE49-F238E27FC236}">
                <a16:creationId xmlns:a16="http://schemas.microsoft.com/office/drawing/2014/main" id="{4885680E-D432-4123-A276-6C8AC4E539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63C309F-7E96-4F05-ACD2-C1B7A9B74658}"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16</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a:extLst>
              <a:ext uri="{FF2B5EF4-FFF2-40B4-BE49-F238E27FC236}">
                <a16:creationId xmlns:a16="http://schemas.microsoft.com/office/drawing/2014/main" id="{FC5F0308-DDCF-4E43-B998-F38B80CAC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54F8AE07-4C06-47F4-8E33-0FD3F86B8C8A}"/>
              </a:ext>
            </a:extLst>
          </p:cNvPr>
          <p:cNvSpPr>
            <a:spLocks noGrp="1"/>
          </p:cNvSpPr>
          <p:nvPr>
            <p:ph type="dt" sz="half" idx="10"/>
          </p:nvPr>
        </p:nvSpPr>
        <p:spPr/>
        <p:txBody>
          <a:bodyPr/>
          <a:lstStyle>
            <a:lvl1pPr>
              <a:defRPr/>
            </a:lvl1pPr>
          </a:lstStyle>
          <a:p>
            <a:pPr>
              <a:defRPr/>
            </a:pPr>
            <a:fld id="{B2150595-B313-4882-9256-7578BA22DF47}" type="datetimeFigureOut">
              <a:rPr lang="en-US"/>
              <a:pPr>
                <a:defRPr/>
              </a:pPr>
              <a:t>6/24/2020</a:t>
            </a:fld>
            <a:endParaRPr lang="en-US"/>
          </a:p>
        </p:txBody>
      </p:sp>
      <p:sp>
        <p:nvSpPr>
          <p:cNvPr id="6" name="Footer Placeholder 4">
            <a:extLst>
              <a:ext uri="{FF2B5EF4-FFF2-40B4-BE49-F238E27FC236}">
                <a16:creationId xmlns:a16="http://schemas.microsoft.com/office/drawing/2014/main" id="{0077006B-4D10-4DF3-91E5-D37AA2B22C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B602BB-21F9-4CD4-BCBA-E0FA5694CDC4}"/>
              </a:ext>
            </a:extLst>
          </p:cNvPr>
          <p:cNvSpPr>
            <a:spLocks noGrp="1"/>
          </p:cNvSpPr>
          <p:nvPr>
            <p:ph type="sldNum" sz="quarter" idx="12"/>
          </p:nvPr>
        </p:nvSpPr>
        <p:spPr/>
        <p:txBody>
          <a:bodyPr/>
          <a:lstStyle>
            <a:lvl1pPr>
              <a:defRPr/>
            </a:lvl1pPr>
          </a:lstStyle>
          <a:p>
            <a:pPr>
              <a:defRPr/>
            </a:pPr>
            <a:fld id="{7BA4C5AD-CDD1-4AEC-A9E2-B13E87DA17AF}" type="slidenum">
              <a:rPr lang="en-US"/>
              <a:pPr>
                <a:defRPr/>
              </a:pPr>
              <a:t>‹#›</a:t>
            </a:fld>
            <a:endParaRPr lang="en-US"/>
          </a:p>
        </p:txBody>
      </p:sp>
    </p:spTree>
    <p:extLst>
      <p:ext uri="{BB962C8B-B14F-4D97-AF65-F5344CB8AC3E}">
        <p14:creationId xmlns:p14="http://schemas.microsoft.com/office/powerpoint/2010/main" val="119787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C117097C-9660-4501-B9A1-CEA8A62A5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9251FEB3-2B2F-4E6D-A764-EDB1AB790489}"/>
              </a:ext>
            </a:extLst>
          </p:cNvPr>
          <p:cNvSpPr>
            <a:spLocks noGrp="1"/>
          </p:cNvSpPr>
          <p:nvPr>
            <p:ph type="dt" sz="half" idx="10"/>
          </p:nvPr>
        </p:nvSpPr>
        <p:spPr/>
        <p:txBody>
          <a:bodyPr/>
          <a:lstStyle>
            <a:lvl1pPr>
              <a:defRPr/>
            </a:lvl1pPr>
          </a:lstStyle>
          <a:p>
            <a:pPr>
              <a:defRPr/>
            </a:pPr>
            <a:fld id="{246F84B7-FB19-49CA-9E5F-D2B7AD626356}" type="datetimeFigureOut">
              <a:rPr lang="en-US"/>
              <a:pPr>
                <a:defRPr/>
              </a:pPr>
              <a:t>6/24/2020</a:t>
            </a:fld>
            <a:endParaRPr lang="en-US"/>
          </a:p>
        </p:txBody>
      </p:sp>
      <p:sp>
        <p:nvSpPr>
          <p:cNvPr id="7" name="Footer Placeholder 5">
            <a:extLst>
              <a:ext uri="{FF2B5EF4-FFF2-40B4-BE49-F238E27FC236}">
                <a16:creationId xmlns:a16="http://schemas.microsoft.com/office/drawing/2014/main" id="{7DEA912B-3968-4FEB-BDC7-F8B070C704A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78B75ED-9923-44C4-80A6-49F3B388DC4B}"/>
              </a:ext>
            </a:extLst>
          </p:cNvPr>
          <p:cNvSpPr>
            <a:spLocks noGrp="1"/>
          </p:cNvSpPr>
          <p:nvPr>
            <p:ph type="sldNum" sz="quarter" idx="12"/>
          </p:nvPr>
        </p:nvSpPr>
        <p:spPr/>
        <p:txBody>
          <a:bodyPr/>
          <a:lstStyle>
            <a:lvl1pPr>
              <a:defRPr/>
            </a:lvl1pPr>
          </a:lstStyle>
          <a:p>
            <a:pPr>
              <a:defRPr/>
            </a:pPr>
            <a:fld id="{E4C22849-FAB9-4734-ACC5-404A4AE32335}" type="slidenum">
              <a:rPr lang="en-US"/>
              <a:pPr>
                <a:defRPr/>
              </a:pPr>
              <a:t>‹#›</a:t>
            </a:fld>
            <a:endParaRPr lang="en-US"/>
          </a:p>
        </p:txBody>
      </p:sp>
    </p:spTree>
    <p:extLst>
      <p:ext uri="{BB962C8B-B14F-4D97-AF65-F5344CB8AC3E}">
        <p14:creationId xmlns:p14="http://schemas.microsoft.com/office/powerpoint/2010/main" val="340971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EFF0ADC4-4B68-482D-BD61-E2B3519C6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17A7E697-CC7D-428B-8A64-4AF2E2E2F162}"/>
              </a:ext>
            </a:extLst>
          </p:cNvPr>
          <p:cNvSpPr>
            <a:spLocks noGrp="1"/>
          </p:cNvSpPr>
          <p:nvPr>
            <p:ph type="dt" sz="half" idx="10"/>
          </p:nvPr>
        </p:nvSpPr>
        <p:spPr/>
        <p:txBody>
          <a:bodyPr/>
          <a:lstStyle>
            <a:lvl1pPr>
              <a:defRPr/>
            </a:lvl1pPr>
          </a:lstStyle>
          <a:p>
            <a:pPr>
              <a:defRPr/>
            </a:pPr>
            <a:fld id="{D3489622-F5B4-414E-977D-5C07EC08A00B}" type="datetimeFigureOut">
              <a:rPr lang="en-US"/>
              <a:pPr>
                <a:defRPr/>
              </a:pPr>
              <a:t>6/24/2020</a:t>
            </a:fld>
            <a:endParaRPr lang="en-US"/>
          </a:p>
        </p:txBody>
      </p:sp>
      <p:sp>
        <p:nvSpPr>
          <p:cNvPr id="7" name="Footer Placeholder 5">
            <a:extLst>
              <a:ext uri="{FF2B5EF4-FFF2-40B4-BE49-F238E27FC236}">
                <a16:creationId xmlns:a16="http://schemas.microsoft.com/office/drawing/2014/main" id="{A043EB84-34DB-448A-8566-82CA4320F83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E55F1E2-E52F-43C2-A1EB-BB10B3ED6E89}"/>
              </a:ext>
            </a:extLst>
          </p:cNvPr>
          <p:cNvSpPr>
            <a:spLocks noGrp="1"/>
          </p:cNvSpPr>
          <p:nvPr>
            <p:ph type="sldNum" sz="quarter" idx="12"/>
          </p:nvPr>
        </p:nvSpPr>
        <p:spPr/>
        <p:txBody>
          <a:bodyPr/>
          <a:lstStyle>
            <a:lvl1pPr>
              <a:defRPr/>
            </a:lvl1pPr>
          </a:lstStyle>
          <a:p>
            <a:pPr>
              <a:defRPr/>
            </a:pPr>
            <a:fld id="{684ACC99-31FD-48F7-AD93-15253AF7F19F}" type="slidenum">
              <a:rPr lang="en-US"/>
              <a:pPr>
                <a:defRPr/>
              </a:pPr>
              <a:t>‹#›</a:t>
            </a:fld>
            <a:endParaRPr lang="en-US"/>
          </a:p>
        </p:txBody>
      </p:sp>
    </p:spTree>
    <p:extLst>
      <p:ext uri="{BB962C8B-B14F-4D97-AF65-F5344CB8AC3E}">
        <p14:creationId xmlns:p14="http://schemas.microsoft.com/office/powerpoint/2010/main" val="88777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0900CCC2-1FB4-4584-87D7-0DAC47F62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E22E64A-FF4C-4352-A663-E841018D865B}"/>
              </a:ext>
            </a:extLst>
          </p:cNvPr>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a:extLst>
              <a:ext uri="{FF2B5EF4-FFF2-40B4-BE49-F238E27FC236}">
                <a16:creationId xmlns:a16="http://schemas.microsoft.com/office/drawing/2014/main" id="{F8555D0C-BE88-435A-8E7A-6FAB853D714F}"/>
              </a:ext>
            </a:extLst>
          </p:cNvPr>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2FD7EA80-73A0-4C48-8E8D-82C22AB6D2BD}"/>
              </a:ext>
            </a:extLst>
          </p:cNvPr>
          <p:cNvSpPr>
            <a:spLocks noGrp="1"/>
          </p:cNvSpPr>
          <p:nvPr>
            <p:ph type="dt" sz="half" idx="14"/>
          </p:nvPr>
        </p:nvSpPr>
        <p:spPr/>
        <p:txBody>
          <a:bodyPr/>
          <a:lstStyle>
            <a:lvl1pPr>
              <a:defRPr/>
            </a:lvl1pPr>
          </a:lstStyle>
          <a:p>
            <a:pPr>
              <a:defRPr/>
            </a:pPr>
            <a:fld id="{602AAB7C-4661-4DB4-B40A-53C082D2E00E}" type="datetimeFigureOut">
              <a:rPr lang="en-US"/>
              <a:pPr>
                <a:defRPr/>
              </a:pPr>
              <a:t>6/24/2020</a:t>
            </a:fld>
            <a:endParaRPr lang="en-US"/>
          </a:p>
        </p:txBody>
      </p:sp>
      <p:sp>
        <p:nvSpPr>
          <p:cNvPr id="9" name="Footer Placeholder 5">
            <a:extLst>
              <a:ext uri="{FF2B5EF4-FFF2-40B4-BE49-F238E27FC236}">
                <a16:creationId xmlns:a16="http://schemas.microsoft.com/office/drawing/2014/main" id="{5129BEB0-A139-49C5-BB98-63F806688A0F}"/>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37CB419A-0DE0-48C8-AABD-240D38F9873A}"/>
              </a:ext>
            </a:extLst>
          </p:cNvPr>
          <p:cNvSpPr>
            <a:spLocks noGrp="1"/>
          </p:cNvSpPr>
          <p:nvPr>
            <p:ph type="sldNum" sz="quarter" idx="16"/>
          </p:nvPr>
        </p:nvSpPr>
        <p:spPr/>
        <p:txBody>
          <a:bodyPr/>
          <a:lstStyle>
            <a:lvl1pPr>
              <a:defRPr/>
            </a:lvl1pPr>
          </a:lstStyle>
          <a:p>
            <a:pPr>
              <a:defRPr/>
            </a:pPr>
            <a:fld id="{A95C8F11-D94C-42D6-9684-66D15197905A}" type="slidenum">
              <a:rPr lang="en-US"/>
              <a:pPr>
                <a:defRPr/>
              </a:pPr>
              <a:t>‹#›</a:t>
            </a:fld>
            <a:endParaRPr lang="en-US"/>
          </a:p>
        </p:txBody>
      </p:sp>
    </p:spTree>
    <p:extLst>
      <p:ext uri="{BB962C8B-B14F-4D97-AF65-F5344CB8AC3E}">
        <p14:creationId xmlns:p14="http://schemas.microsoft.com/office/powerpoint/2010/main" val="2499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E1B1F90C-8AB1-495F-8BE0-DCEB07F09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2F85EDF7-D1AA-4A89-BB9D-517AF8844D68}"/>
              </a:ext>
            </a:extLst>
          </p:cNvPr>
          <p:cNvSpPr>
            <a:spLocks noGrp="1"/>
          </p:cNvSpPr>
          <p:nvPr>
            <p:ph type="dt" sz="half" idx="10"/>
          </p:nvPr>
        </p:nvSpPr>
        <p:spPr/>
        <p:txBody>
          <a:bodyPr/>
          <a:lstStyle>
            <a:lvl1pPr>
              <a:defRPr/>
            </a:lvl1pPr>
          </a:lstStyle>
          <a:p>
            <a:pPr>
              <a:defRPr/>
            </a:pPr>
            <a:fld id="{3F459799-5BAA-4375-90F4-1886C0FF1F36}" type="datetimeFigureOut">
              <a:rPr lang="en-US"/>
              <a:pPr>
                <a:defRPr/>
              </a:pPr>
              <a:t>6/24/2020</a:t>
            </a:fld>
            <a:endParaRPr lang="en-US"/>
          </a:p>
        </p:txBody>
      </p:sp>
      <p:sp>
        <p:nvSpPr>
          <p:cNvPr id="7" name="Footer Placeholder 5">
            <a:extLst>
              <a:ext uri="{FF2B5EF4-FFF2-40B4-BE49-F238E27FC236}">
                <a16:creationId xmlns:a16="http://schemas.microsoft.com/office/drawing/2014/main" id="{4367A8C5-9AD4-425B-85DF-92911251457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F1D6F45-BC1F-4040-8646-CB16D56F66C0}"/>
              </a:ext>
            </a:extLst>
          </p:cNvPr>
          <p:cNvSpPr>
            <a:spLocks noGrp="1"/>
          </p:cNvSpPr>
          <p:nvPr>
            <p:ph type="sldNum" sz="quarter" idx="12"/>
          </p:nvPr>
        </p:nvSpPr>
        <p:spPr/>
        <p:txBody>
          <a:bodyPr/>
          <a:lstStyle>
            <a:lvl1pPr>
              <a:defRPr/>
            </a:lvl1pPr>
          </a:lstStyle>
          <a:p>
            <a:pPr>
              <a:defRPr/>
            </a:pPr>
            <a:fld id="{64AD3ADF-2144-4ADA-B2A5-18CD45D5C0C0}" type="slidenum">
              <a:rPr lang="en-US"/>
              <a:pPr>
                <a:defRPr/>
              </a:pPr>
              <a:t>‹#›</a:t>
            </a:fld>
            <a:endParaRPr lang="en-US"/>
          </a:p>
        </p:txBody>
      </p:sp>
    </p:spTree>
    <p:extLst>
      <p:ext uri="{BB962C8B-B14F-4D97-AF65-F5344CB8AC3E}">
        <p14:creationId xmlns:p14="http://schemas.microsoft.com/office/powerpoint/2010/main" val="372498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a:extLst>
              <a:ext uri="{FF2B5EF4-FFF2-40B4-BE49-F238E27FC236}">
                <a16:creationId xmlns:a16="http://schemas.microsoft.com/office/drawing/2014/main" id="{8233C109-8626-4BDB-BF53-EA6070C0F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a:extLst>
              <a:ext uri="{FF2B5EF4-FFF2-40B4-BE49-F238E27FC236}">
                <a16:creationId xmlns:a16="http://schemas.microsoft.com/office/drawing/2014/main" id="{A2B707F0-648C-4C49-890B-EBD8DB2897AD}"/>
              </a:ext>
            </a:extLst>
          </p:cNvPr>
          <p:cNvSpPr>
            <a:spLocks noGrp="1"/>
          </p:cNvSpPr>
          <p:nvPr>
            <p:ph type="dt" sz="half" idx="18"/>
          </p:nvPr>
        </p:nvSpPr>
        <p:spPr/>
        <p:txBody>
          <a:bodyPr/>
          <a:lstStyle>
            <a:lvl1pPr>
              <a:defRPr/>
            </a:lvl1pPr>
          </a:lstStyle>
          <a:p>
            <a:pPr>
              <a:defRPr/>
            </a:pPr>
            <a:fld id="{641B120A-5D98-49D5-ADB1-F4D98B04744A}" type="datetimeFigureOut">
              <a:rPr lang="en-US"/>
              <a:pPr>
                <a:defRPr/>
              </a:pPr>
              <a:t>6/24/2020</a:t>
            </a:fld>
            <a:endParaRPr lang="en-US"/>
          </a:p>
        </p:txBody>
      </p:sp>
      <p:sp>
        <p:nvSpPr>
          <p:cNvPr id="16" name="Footer Placeholder 3">
            <a:extLst>
              <a:ext uri="{FF2B5EF4-FFF2-40B4-BE49-F238E27FC236}">
                <a16:creationId xmlns:a16="http://schemas.microsoft.com/office/drawing/2014/main" id="{D42210CA-8E9A-4DEA-A6CB-23DC2D6AF289}"/>
              </a:ext>
            </a:extLst>
          </p:cNvPr>
          <p:cNvSpPr>
            <a:spLocks noGrp="1"/>
          </p:cNvSpPr>
          <p:nvPr>
            <p:ph type="ftr" sz="quarter" idx="19"/>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999182C6-BA0F-4916-AC9E-AD2B0869BE11}"/>
              </a:ext>
            </a:extLst>
          </p:cNvPr>
          <p:cNvSpPr>
            <a:spLocks noGrp="1"/>
          </p:cNvSpPr>
          <p:nvPr>
            <p:ph type="sldNum" sz="quarter" idx="20"/>
          </p:nvPr>
        </p:nvSpPr>
        <p:spPr/>
        <p:txBody>
          <a:bodyPr/>
          <a:lstStyle>
            <a:lvl1pPr>
              <a:defRPr/>
            </a:lvl1pPr>
          </a:lstStyle>
          <a:p>
            <a:pPr>
              <a:defRPr/>
            </a:pPr>
            <a:fld id="{41024661-0C7C-4736-B5B2-3EE964F34CBC}" type="slidenum">
              <a:rPr lang="en-US"/>
              <a:pPr>
                <a:defRPr/>
              </a:pPr>
              <a:t>‹#›</a:t>
            </a:fld>
            <a:endParaRPr lang="en-US"/>
          </a:p>
        </p:txBody>
      </p:sp>
    </p:spTree>
    <p:extLst>
      <p:ext uri="{BB962C8B-B14F-4D97-AF65-F5344CB8AC3E}">
        <p14:creationId xmlns:p14="http://schemas.microsoft.com/office/powerpoint/2010/main" val="390745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a:extLst>
              <a:ext uri="{FF2B5EF4-FFF2-40B4-BE49-F238E27FC236}">
                <a16:creationId xmlns:a16="http://schemas.microsoft.com/office/drawing/2014/main" id="{C8B8270E-5889-44DA-ADC7-89A38CE40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a:extLst>
              <a:ext uri="{FF2B5EF4-FFF2-40B4-BE49-F238E27FC236}">
                <a16:creationId xmlns:a16="http://schemas.microsoft.com/office/drawing/2014/main" id="{A3785C81-107F-4CC0-88B9-94C242BE4231}"/>
              </a:ext>
            </a:extLst>
          </p:cNvPr>
          <p:cNvSpPr>
            <a:spLocks noGrp="1"/>
          </p:cNvSpPr>
          <p:nvPr>
            <p:ph type="dt" sz="half" idx="23"/>
          </p:nvPr>
        </p:nvSpPr>
        <p:spPr/>
        <p:txBody>
          <a:bodyPr/>
          <a:lstStyle>
            <a:lvl1pPr>
              <a:defRPr/>
            </a:lvl1pPr>
          </a:lstStyle>
          <a:p>
            <a:pPr>
              <a:defRPr/>
            </a:pPr>
            <a:fld id="{4D3670DF-5AAD-47B1-86E2-C6EFC77B2DF8}" type="datetimeFigureOut">
              <a:rPr lang="en-US"/>
              <a:pPr>
                <a:defRPr/>
              </a:pPr>
              <a:t>6/24/2020</a:t>
            </a:fld>
            <a:endParaRPr lang="en-US"/>
          </a:p>
        </p:txBody>
      </p:sp>
      <p:sp>
        <p:nvSpPr>
          <p:cNvPr id="14" name="Footer Placeholder 3">
            <a:extLst>
              <a:ext uri="{FF2B5EF4-FFF2-40B4-BE49-F238E27FC236}">
                <a16:creationId xmlns:a16="http://schemas.microsoft.com/office/drawing/2014/main" id="{729A0C1A-9647-40B5-882E-68AB1A92FEBB}"/>
              </a:ext>
            </a:extLst>
          </p:cNvPr>
          <p:cNvSpPr>
            <a:spLocks noGrp="1"/>
          </p:cNvSpPr>
          <p:nvPr>
            <p:ph type="ftr" sz="quarter" idx="24"/>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AE08D346-AC8E-4362-8DE6-AFFACF622E05}"/>
              </a:ext>
            </a:extLst>
          </p:cNvPr>
          <p:cNvSpPr>
            <a:spLocks noGrp="1"/>
          </p:cNvSpPr>
          <p:nvPr>
            <p:ph type="sldNum" sz="quarter" idx="25"/>
          </p:nvPr>
        </p:nvSpPr>
        <p:spPr/>
        <p:txBody>
          <a:bodyPr/>
          <a:lstStyle>
            <a:lvl1pPr>
              <a:defRPr/>
            </a:lvl1pPr>
          </a:lstStyle>
          <a:p>
            <a:pPr>
              <a:defRPr/>
            </a:pPr>
            <a:fld id="{B69D038C-4AD1-4ED3-8190-A58BC2CBDE0E}" type="slidenum">
              <a:rPr lang="en-US"/>
              <a:pPr>
                <a:defRPr/>
              </a:pPr>
              <a:t>‹#›</a:t>
            </a:fld>
            <a:endParaRPr lang="en-US"/>
          </a:p>
        </p:txBody>
      </p:sp>
    </p:spTree>
    <p:extLst>
      <p:ext uri="{BB962C8B-B14F-4D97-AF65-F5344CB8AC3E}">
        <p14:creationId xmlns:p14="http://schemas.microsoft.com/office/powerpoint/2010/main" val="172174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a:extLst>
              <a:ext uri="{FF2B5EF4-FFF2-40B4-BE49-F238E27FC236}">
                <a16:creationId xmlns:a16="http://schemas.microsoft.com/office/drawing/2014/main" id="{A4D9C07D-FCAB-483E-BADD-B1A3856EA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D779032-3506-44CE-B121-78707B286B26}"/>
              </a:ext>
            </a:extLst>
          </p:cNvPr>
          <p:cNvSpPr>
            <a:spLocks noGrp="1"/>
          </p:cNvSpPr>
          <p:nvPr>
            <p:ph type="dt" sz="half" idx="14"/>
          </p:nvPr>
        </p:nvSpPr>
        <p:spPr/>
        <p:txBody>
          <a:bodyPr/>
          <a:lstStyle>
            <a:lvl1pPr>
              <a:defRPr/>
            </a:lvl1pPr>
          </a:lstStyle>
          <a:p>
            <a:pPr>
              <a:defRPr/>
            </a:pPr>
            <a:fld id="{B32699E3-490F-4DEA-926C-2055F7FF1D59}" type="datetimeFigureOut">
              <a:rPr lang="en-US"/>
              <a:pPr>
                <a:defRPr/>
              </a:pPr>
              <a:t>6/24/2020</a:t>
            </a:fld>
            <a:endParaRPr lang="en-US"/>
          </a:p>
        </p:txBody>
      </p:sp>
      <p:sp>
        <p:nvSpPr>
          <p:cNvPr id="6" name="Footer Placeholder 4">
            <a:extLst>
              <a:ext uri="{FF2B5EF4-FFF2-40B4-BE49-F238E27FC236}">
                <a16:creationId xmlns:a16="http://schemas.microsoft.com/office/drawing/2014/main" id="{04E916C2-EB4C-4117-B6C4-7E7690B43351}"/>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198EF4-B37D-42FF-948D-C030D40D33BD}"/>
              </a:ext>
            </a:extLst>
          </p:cNvPr>
          <p:cNvSpPr>
            <a:spLocks noGrp="1"/>
          </p:cNvSpPr>
          <p:nvPr>
            <p:ph type="sldNum" sz="quarter" idx="16"/>
          </p:nvPr>
        </p:nvSpPr>
        <p:spPr/>
        <p:txBody>
          <a:bodyPr/>
          <a:lstStyle>
            <a:lvl1pPr>
              <a:defRPr/>
            </a:lvl1pPr>
          </a:lstStyle>
          <a:p>
            <a:pPr>
              <a:defRPr/>
            </a:pPr>
            <a:fld id="{008B0176-8478-4E5A-9CAB-A092AD7951AB}" type="slidenum">
              <a:rPr lang="en-US"/>
              <a:pPr>
                <a:defRPr/>
              </a:pPr>
              <a:t>‹#›</a:t>
            </a:fld>
            <a:endParaRPr lang="en-US"/>
          </a:p>
        </p:txBody>
      </p:sp>
    </p:spTree>
    <p:extLst>
      <p:ext uri="{BB962C8B-B14F-4D97-AF65-F5344CB8AC3E}">
        <p14:creationId xmlns:p14="http://schemas.microsoft.com/office/powerpoint/2010/main" val="323726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a:extLst>
              <a:ext uri="{FF2B5EF4-FFF2-40B4-BE49-F238E27FC236}">
                <a16:creationId xmlns:a16="http://schemas.microsoft.com/office/drawing/2014/main" id="{4E861F88-09AB-427C-A219-52366B085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7A28D4-548E-4B5F-B8CB-D513E7A3937A}"/>
              </a:ext>
            </a:extLst>
          </p:cNvPr>
          <p:cNvSpPr>
            <a:spLocks noGrp="1"/>
          </p:cNvSpPr>
          <p:nvPr>
            <p:ph type="dt" sz="half" idx="14"/>
          </p:nvPr>
        </p:nvSpPr>
        <p:spPr/>
        <p:txBody>
          <a:bodyPr/>
          <a:lstStyle>
            <a:lvl1pPr>
              <a:defRPr/>
            </a:lvl1pPr>
          </a:lstStyle>
          <a:p>
            <a:pPr>
              <a:defRPr/>
            </a:pPr>
            <a:fld id="{3FA62BFF-A33D-4AF5-94D4-B6075C00E047}" type="datetimeFigureOut">
              <a:rPr lang="en-US"/>
              <a:pPr>
                <a:defRPr/>
              </a:pPr>
              <a:t>6/24/2020</a:t>
            </a:fld>
            <a:endParaRPr lang="en-US"/>
          </a:p>
        </p:txBody>
      </p:sp>
      <p:sp>
        <p:nvSpPr>
          <p:cNvPr id="6" name="Footer Placeholder 4">
            <a:extLst>
              <a:ext uri="{FF2B5EF4-FFF2-40B4-BE49-F238E27FC236}">
                <a16:creationId xmlns:a16="http://schemas.microsoft.com/office/drawing/2014/main" id="{9A4392A9-8E83-4120-8688-EE7C367F173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8F5D70-E616-4555-9CCB-F575AEA734CD}"/>
              </a:ext>
            </a:extLst>
          </p:cNvPr>
          <p:cNvSpPr>
            <a:spLocks noGrp="1"/>
          </p:cNvSpPr>
          <p:nvPr>
            <p:ph type="sldNum" sz="quarter" idx="16"/>
          </p:nvPr>
        </p:nvSpPr>
        <p:spPr/>
        <p:txBody>
          <a:bodyPr/>
          <a:lstStyle>
            <a:lvl1pPr>
              <a:defRPr/>
            </a:lvl1pPr>
          </a:lstStyle>
          <a:p>
            <a:pPr>
              <a:defRPr/>
            </a:pPr>
            <a:fld id="{6254AAC6-D057-4A19-8649-BB36F3165DC6}" type="slidenum">
              <a:rPr lang="en-US"/>
              <a:pPr>
                <a:defRPr/>
              </a:pPr>
              <a:t>‹#›</a:t>
            </a:fld>
            <a:endParaRPr lang="en-US"/>
          </a:p>
        </p:txBody>
      </p:sp>
    </p:spTree>
    <p:extLst>
      <p:ext uri="{BB962C8B-B14F-4D97-AF65-F5344CB8AC3E}">
        <p14:creationId xmlns:p14="http://schemas.microsoft.com/office/powerpoint/2010/main" val="1406966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68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62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a:extLst>
              <a:ext uri="{FF2B5EF4-FFF2-40B4-BE49-F238E27FC236}">
                <a16:creationId xmlns:a16="http://schemas.microsoft.com/office/drawing/2014/main" id="{CC348C3A-21EB-435C-9D69-7656CC776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6006C9A-1A8A-408E-B772-A5A9CE654AA3}"/>
              </a:ext>
            </a:extLst>
          </p:cNvPr>
          <p:cNvSpPr>
            <a:spLocks noGrp="1"/>
          </p:cNvSpPr>
          <p:nvPr>
            <p:ph type="dt" sz="half" idx="14"/>
          </p:nvPr>
        </p:nvSpPr>
        <p:spPr/>
        <p:txBody>
          <a:bodyPr/>
          <a:lstStyle>
            <a:lvl1pPr>
              <a:defRPr/>
            </a:lvl1pPr>
          </a:lstStyle>
          <a:p>
            <a:pPr>
              <a:defRPr/>
            </a:pPr>
            <a:fld id="{36B85A97-E569-4F6C-8615-2B7BFB5C58CD}" type="datetimeFigureOut">
              <a:rPr lang="en-US"/>
              <a:pPr>
                <a:defRPr/>
              </a:pPr>
              <a:t>6/24/2020</a:t>
            </a:fld>
            <a:endParaRPr lang="en-US"/>
          </a:p>
        </p:txBody>
      </p:sp>
      <p:sp>
        <p:nvSpPr>
          <p:cNvPr id="6" name="Footer Placeholder 4">
            <a:extLst>
              <a:ext uri="{FF2B5EF4-FFF2-40B4-BE49-F238E27FC236}">
                <a16:creationId xmlns:a16="http://schemas.microsoft.com/office/drawing/2014/main" id="{5E0BC535-A08E-494F-9986-4B8682EE3FFD}"/>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43DEC1-14B2-4334-9D3C-C285F37D3CB5}"/>
              </a:ext>
            </a:extLst>
          </p:cNvPr>
          <p:cNvSpPr>
            <a:spLocks noGrp="1"/>
          </p:cNvSpPr>
          <p:nvPr>
            <p:ph type="sldNum" sz="quarter" idx="16"/>
          </p:nvPr>
        </p:nvSpPr>
        <p:spPr/>
        <p:txBody>
          <a:bodyPr/>
          <a:lstStyle>
            <a:lvl1pPr>
              <a:defRPr/>
            </a:lvl1pPr>
          </a:lstStyle>
          <a:p>
            <a:pPr>
              <a:defRPr/>
            </a:pPr>
            <a:fld id="{700F7ED0-5511-4E87-9133-EBAB5A406198}" type="slidenum">
              <a:rPr lang="en-US"/>
              <a:pPr>
                <a:defRPr/>
              </a:pPr>
              <a:t>‹#›</a:t>
            </a:fld>
            <a:endParaRPr lang="en-US"/>
          </a:p>
        </p:txBody>
      </p:sp>
    </p:spTree>
    <p:extLst>
      <p:ext uri="{BB962C8B-B14F-4D97-AF65-F5344CB8AC3E}">
        <p14:creationId xmlns:p14="http://schemas.microsoft.com/office/powerpoint/2010/main" val="138595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a:extLst>
              <a:ext uri="{FF2B5EF4-FFF2-40B4-BE49-F238E27FC236}">
                <a16:creationId xmlns:a16="http://schemas.microsoft.com/office/drawing/2014/main" id="{51171C2C-9795-4F6F-970E-827A2295E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3DF8796-E8D0-49C5-B2E7-1A3747A1DD2B}"/>
              </a:ext>
            </a:extLst>
          </p:cNvPr>
          <p:cNvSpPr>
            <a:spLocks noGrp="1"/>
          </p:cNvSpPr>
          <p:nvPr>
            <p:ph type="dt" sz="half" idx="10"/>
          </p:nvPr>
        </p:nvSpPr>
        <p:spPr/>
        <p:txBody>
          <a:bodyPr/>
          <a:lstStyle>
            <a:lvl1pPr>
              <a:defRPr/>
            </a:lvl1pPr>
          </a:lstStyle>
          <a:p>
            <a:pPr>
              <a:defRPr/>
            </a:pPr>
            <a:fld id="{6F9C27B0-4A45-47B3-8AA9-8ECEB03ED1A5}" type="datetimeFigureOut">
              <a:rPr lang="en-US"/>
              <a:pPr>
                <a:defRPr/>
              </a:pPr>
              <a:t>6/24/2020</a:t>
            </a:fld>
            <a:endParaRPr lang="en-US"/>
          </a:p>
        </p:txBody>
      </p:sp>
      <p:sp>
        <p:nvSpPr>
          <p:cNvPr id="6" name="Footer Placeholder 4">
            <a:extLst>
              <a:ext uri="{FF2B5EF4-FFF2-40B4-BE49-F238E27FC236}">
                <a16:creationId xmlns:a16="http://schemas.microsoft.com/office/drawing/2014/main" id="{B03B05C3-5AFD-40D5-BCEB-398464106E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B7D2C-172A-4588-9F01-D26442DED613}"/>
              </a:ext>
            </a:extLst>
          </p:cNvPr>
          <p:cNvSpPr>
            <a:spLocks noGrp="1"/>
          </p:cNvSpPr>
          <p:nvPr>
            <p:ph type="sldNum" sz="quarter" idx="12"/>
          </p:nvPr>
        </p:nvSpPr>
        <p:spPr/>
        <p:txBody>
          <a:bodyPr/>
          <a:lstStyle>
            <a:lvl1pPr>
              <a:defRPr/>
            </a:lvl1pPr>
          </a:lstStyle>
          <a:p>
            <a:pPr>
              <a:defRPr/>
            </a:pPr>
            <a:fld id="{9D068ED0-1A9F-46E6-B1D5-F2294A9F45EC}" type="slidenum">
              <a:rPr lang="en-US"/>
              <a:pPr>
                <a:defRPr/>
              </a:pPr>
              <a:t>‹#›</a:t>
            </a:fld>
            <a:endParaRPr lang="en-US"/>
          </a:p>
        </p:txBody>
      </p:sp>
    </p:spTree>
    <p:extLst>
      <p:ext uri="{BB962C8B-B14F-4D97-AF65-F5344CB8AC3E}">
        <p14:creationId xmlns:p14="http://schemas.microsoft.com/office/powerpoint/2010/main" val="30994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440F2D39-9A2C-48E3-9E2D-F2AE69F56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606D1ACF-6E24-459B-8567-2C1C27132841}"/>
              </a:ext>
            </a:extLst>
          </p:cNvPr>
          <p:cNvSpPr>
            <a:spLocks noGrp="1"/>
          </p:cNvSpPr>
          <p:nvPr>
            <p:ph type="dt" sz="half" idx="15"/>
          </p:nvPr>
        </p:nvSpPr>
        <p:spPr/>
        <p:txBody>
          <a:bodyPr/>
          <a:lstStyle>
            <a:lvl1pPr>
              <a:defRPr/>
            </a:lvl1pPr>
          </a:lstStyle>
          <a:p>
            <a:pPr>
              <a:defRPr/>
            </a:pPr>
            <a:fld id="{086A450A-7EDD-49E2-A66D-642A662BC818}" type="datetimeFigureOut">
              <a:rPr lang="en-US"/>
              <a:pPr>
                <a:defRPr/>
              </a:pPr>
              <a:t>6/24/2020</a:t>
            </a:fld>
            <a:endParaRPr lang="en-US"/>
          </a:p>
        </p:txBody>
      </p:sp>
      <p:sp>
        <p:nvSpPr>
          <p:cNvPr id="7" name="Footer Placeholder 5">
            <a:extLst>
              <a:ext uri="{FF2B5EF4-FFF2-40B4-BE49-F238E27FC236}">
                <a16:creationId xmlns:a16="http://schemas.microsoft.com/office/drawing/2014/main" id="{3B2FCF65-7416-4251-8BF8-8D962B1E1205}"/>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85DF6DC-B5E1-42E1-A037-6ACC555845B7}"/>
              </a:ext>
            </a:extLst>
          </p:cNvPr>
          <p:cNvSpPr>
            <a:spLocks noGrp="1"/>
          </p:cNvSpPr>
          <p:nvPr>
            <p:ph type="sldNum" sz="quarter" idx="17"/>
          </p:nvPr>
        </p:nvSpPr>
        <p:spPr/>
        <p:txBody>
          <a:bodyPr/>
          <a:lstStyle>
            <a:lvl1pPr>
              <a:defRPr/>
            </a:lvl1pPr>
          </a:lstStyle>
          <a:p>
            <a:pPr>
              <a:defRPr/>
            </a:pPr>
            <a:fld id="{8926DE41-1E39-453E-955C-8FEF874E5C47}" type="slidenum">
              <a:rPr lang="en-US"/>
              <a:pPr>
                <a:defRPr/>
              </a:pPr>
              <a:t>‹#›</a:t>
            </a:fld>
            <a:endParaRPr lang="en-US"/>
          </a:p>
        </p:txBody>
      </p:sp>
    </p:spTree>
    <p:extLst>
      <p:ext uri="{BB962C8B-B14F-4D97-AF65-F5344CB8AC3E}">
        <p14:creationId xmlns:p14="http://schemas.microsoft.com/office/powerpoint/2010/main" val="391287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a:extLst>
              <a:ext uri="{FF2B5EF4-FFF2-40B4-BE49-F238E27FC236}">
                <a16:creationId xmlns:a16="http://schemas.microsoft.com/office/drawing/2014/main" id="{509751AB-DA6A-4442-A1A3-9E06FAC35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DF57A6B-84A0-4342-9B90-91599E1F3E12}"/>
              </a:ext>
            </a:extLst>
          </p:cNvPr>
          <p:cNvSpPr>
            <a:spLocks noGrp="1"/>
          </p:cNvSpPr>
          <p:nvPr>
            <p:ph type="dt" sz="half" idx="15"/>
          </p:nvPr>
        </p:nvSpPr>
        <p:spPr/>
        <p:txBody>
          <a:bodyPr/>
          <a:lstStyle>
            <a:lvl1pPr>
              <a:defRPr/>
            </a:lvl1pPr>
          </a:lstStyle>
          <a:p>
            <a:pPr>
              <a:defRPr/>
            </a:pPr>
            <a:fld id="{73725B5E-A160-4390-B3A9-6F066E0DB6EC}" type="datetimeFigureOut">
              <a:rPr lang="en-US"/>
              <a:pPr>
                <a:defRPr/>
              </a:pPr>
              <a:t>6/24/2020</a:t>
            </a:fld>
            <a:endParaRPr lang="en-US"/>
          </a:p>
        </p:txBody>
      </p:sp>
      <p:sp>
        <p:nvSpPr>
          <p:cNvPr id="9" name="Footer Placeholder 7">
            <a:extLst>
              <a:ext uri="{FF2B5EF4-FFF2-40B4-BE49-F238E27FC236}">
                <a16:creationId xmlns:a16="http://schemas.microsoft.com/office/drawing/2014/main" id="{BF55A580-15B2-4D02-BADA-89E2A8607973}"/>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39DD0534-4419-4B72-B581-ED9C1C540ED7}"/>
              </a:ext>
            </a:extLst>
          </p:cNvPr>
          <p:cNvSpPr>
            <a:spLocks noGrp="1"/>
          </p:cNvSpPr>
          <p:nvPr>
            <p:ph type="sldNum" sz="quarter" idx="17"/>
          </p:nvPr>
        </p:nvSpPr>
        <p:spPr/>
        <p:txBody>
          <a:bodyPr/>
          <a:lstStyle>
            <a:lvl1pPr>
              <a:defRPr/>
            </a:lvl1pPr>
          </a:lstStyle>
          <a:p>
            <a:pPr>
              <a:defRPr/>
            </a:pPr>
            <a:fld id="{AABC612B-9A73-4678-B828-CC1C03019D62}" type="slidenum">
              <a:rPr lang="en-US"/>
              <a:pPr>
                <a:defRPr/>
              </a:pPr>
              <a:t>‹#›</a:t>
            </a:fld>
            <a:endParaRPr lang="en-US"/>
          </a:p>
        </p:txBody>
      </p:sp>
    </p:spTree>
    <p:extLst>
      <p:ext uri="{BB962C8B-B14F-4D97-AF65-F5344CB8AC3E}">
        <p14:creationId xmlns:p14="http://schemas.microsoft.com/office/powerpoint/2010/main" val="268620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DECB1039-CB8E-417C-B678-96BB70A92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D968E48B-AC2D-4FB4-804B-1B4DC51D52BE}"/>
              </a:ext>
            </a:extLst>
          </p:cNvPr>
          <p:cNvSpPr>
            <a:spLocks noGrp="1"/>
          </p:cNvSpPr>
          <p:nvPr>
            <p:ph type="dt" sz="half" idx="10"/>
          </p:nvPr>
        </p:nvSpPr>
        <p:spPr/>
        <p:txBody>
          <a:bodyPr/>
          <a:lstStyle>
            <a:lvl1pPr>
              <a:defRPr/>
            </a:lvl1pPr>
          </a:lstStyle>
          <a:p>
            <a:pPr>
              <a:defRPr/>
            </a:pPr>
            <a:fld id="{8A9A3A54-1FC7-48AD-AF95-3FA0C638E6B1}" type="datetimeFigureOut">
              <a:rPr lang="en-US"/>
              <a:pPr>
                <a:defRPr/>
              </a:pPr>
              <a:t>6/24/2020</a:t>
            </a:fld>
            <a:endParaRPr lang="en-US"/>
          </a:p>
        </p:txBody>
      </p:sp>
      <p:sp>
        <p:nvSpPr>
          <p:cNvPr id="5" name="Footer Placeholder 3">
            <a:extLst>
              <a:ext uri="{FF2B5EF4-FFF2-40B4-BE49-F238E27FC236}">
                <a16:creationId xmlns:a16="http://schemas.microsoft.com/office/drawing/2014/main" id="{820CE17C-FE2B-4FD9-9A90-98CD1DD253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EA2DFE29-D169-4BDE-85D6-5F35804108F9}"/>
              </a:ext>
            </a:extLst>
          </p:cNvPr>
          <p:cNvSpPr>
            <a:spLocks noGrp="1"/>
          </p:cNvSpPr>
          <p:nvPr>
            <p:ph type="sldNum" sz="quarter" idx="12"/>
          </p:nvPr>
        </p:nvSpPr>
        <p:spPr/>
        <p:txBody>
          <a:bodyPr/>
          <a:lstStyle>
            <a:lvl1pPr>
              <a:defRPr/>
            </a:lvl1pPr>
          </a:lstStyle>
          <a:p>
            <a:pPr>
              <a:defRPr/>
            </a:pPr>
            <a:fld id="{FBFA25A6-4A11-441D-B881-5E0A41DC95EF}" type="slidenum">
              <a:rPr lang="en-US"/>
              <a:pPr>
                <a:defRPr/>
              </a:pPr>
              <a:t>‹#›</a:t>
            </a:fld>
            <a:endParaRPr lang="en-US"/>
          </a:p>
        </p:txBody>
      </p:sp>
    </p:spTree>
    <p:extLst>
      <p:ext uri="{BB962C8B-B14F-4D97-AF65-F5344CB8AC3E}">
        <p14:creationId xmlns:p14="http://schemas.microsoft.com/office/powerpoint/2010/main" val="226416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a:extLst>
              <a:ext uri="{FF2B5EF4-FFF2-40B4-BE49-F238E27FC236}">
                <a16:creationId xmlns:a16="http://schemas.microsoft.com/office/drawing/2014/main" id="{7390CB39-0F12-470E-8020-142862EB4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7047B0A-814C-4038-9832-40B9C2B84426}"/>
              </a:ext>
            </a:extLst>
          </p:cNvPr>
          <p:cNvSpPr>
            <a:spLocks noGrp="1"/>
          </p:cNvSpPr>
          <p:nvPr>
            <p:ph type="dt" sz="half" idx="10"/>
          </p:nvPr>
        </p:nvSpPr>
        <p:spPr/>
        <p:txBody>
          <a:bodyPr/>
          <a:lstStyle>
            <a:lvl1pPr>
              <a:defRPr/>
            </a:lvl1pPr>
          </a:lstStyle>
          <a:p>
            <a:pPr>
              <a:defRPr/>
            </a:pPr>
            <a:fld id="{C5A9EC25-F892-4E2B-AAE2-81269242EE20}" type="datetimeFigureOut">
              <a:rPr lang="en-US"/>
              <a:pPr>
                <a:defRPr/>
              </a:pPr>
              <a:t>6/24/2020</a:t>
            </a:fld>
            <a:endParaRPr lang="en-US"/>
          </a:p>
        </p:txBody>
      </p:sp>
      <p:sp>
        <p:nvSpPr>
          <p:cNvPr id="4" name="Footer Placeholder 2">
            <a:extLst>
              <a:ext uri="{FF2B5EF4-FFF2-40B4-BE49-F238E27FC236}">
                <a16:creationId xmlns:a16="http://schemas.microsoft.com/office/drawing/2014/main" id="{86D65A6A-8A28-4C8D-A074-A7001B0A6A3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20EEA816-A3CC-4ECA-8418-410371AA83B7}"/>
              </a:ext>
            </a:extLst>
          </p:cNvPr>
          <p:cNvSpPr>
            <a:spLocks noGrp="1"/>
          </p:cNvSpPr>
          <p:nvPr>
            <p:ph type="sldNum" sz="quarter" idx="12"/>
          </p:nvPr>
        </p:nvSpPr>
        <p:spPr/>
        <p:txBody>
          <a:bodyPr/>
          <a:lstStyle>
            <a:lvl1pPr>
              <a:defRPr/>
            </a:lvl1pPr>
          </a:lstStyle>
          <a:p>
            <a:pPr>
              <a:defRPr/>
            </a:pPr>
            <a:fld id="{1C1B9C68-6796-4A8C-8BCF-4F8AFDA910E5}" type="slidenum">
              <a:rPr lang="en-US"/>
              <a:pPr>
                <a:defRPr/>
              </a:pPr>
              <a:t>‹#›</a:t>
            </a:fld>
            <a:endParaRPr lang="en-US"/>
          </a:p>
        </p:txBody>
      </p:sp>
    </p:spTree>
    <p:extLst>
      <p:ext uri="{BB962C8B-B14F-4D97-AF65-F5344CB8AC3E}">
        <p14:creationId xmlns:p14="http://schemas.microsoft.com/office/powerpoint/2010/main" val="119449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A0634EF9-9ED9-4674-9351-11D60AF99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02CCBE5C-601B-4F66-AD58-78969D5CB23A}"/>
              </a:ext>
            </a:extLst>
          </p:cNvPr>
          <p:cNvSpPr>
            <a:spLocks noGrp="1"/>
          </p:cNvSpPr>
          <p:nvPr>
            <p:ph type="dt" sz="half" idx="14"/>
          </p:nvPr>
        </p:nvSpPr>
        <p:spPr/>
        <p:txBody>
          <a:bodyPr/>
          <a:lstStyle>
            <a:lvl1pPr>
              <a:defRPr/>
            </a:lvl1pPr>
          </a:lstStyle>
          <a:p>
            <a:pPr>
              <a:defRPr/>
            </a:pPr>
            <a:fld id="{65C3D49F-B5E9-47D4-B255-2F6AB72635D9}" type="datetimeFigureOut">
              <a:rPr lang="en-US"/>
              <a:pPr>
                <a:defRPr/>
              </a:pPr>
              <a:t>6/24/2020</a:t>
            </a:fld>
            <a:endParaRPr lang="en-US"/>
          </a:p>
        </p:txBody>
      </p:sp>
      <p:sp>
        <p:nvSpPr>
          <p:cNvPr id="7" name="Footer Placeholder 5">
            <a:extLst>
              <a:ext uri="{FF2B5EF4-FFF2-40B4-BE49-F238E27FC236}">
                <a16:creationId xmlns:a16="http://schemas.microsoft.com/office/drawing/2014/main" id="{63DD0DCC-DCDD-4F28-968B-2826D96BC3C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96910E0-BAE8-40A6-980E-C32807A9CE8B}"/>
              </a:ext>
            </a:extLst>
          </p:cNvPr>
          <p:cNvSpPr>
            <a:spLocks noGrp="1"/>
          </p:cNvSpPr>
          <p:nvPr>
            <p:ph type="sldNum" sz="quarter" idx="16"/>
          </p:nvPr>
        </p:nvSpPr>
        <p:spPr/>
        <p:txBody>
          <a:bodyPr/>
          <a:lstStyle>
            <a:lvl1pPr>
              <a:defRPr/>
            </a:lvl1pPr>
          </a:lstStyle>
          <a:p>
            <a:pPr>
              <a:defRPr/>
            </a:pPr>
            <a:fld id="{D261FAED-2280-4E80-99C9-D4D0BFC0F78C}" type="slidenum">
              <a:rPr lang="en-US"/>
              <a:pPr>
                <a:defRPr/>
              </a:pPr>
              <a:t>‹#›</a:t>
            </a:fld>
            <a:endParaRPr lang="en-US"/>
          </a:p>
        </p:txBody>
      </p:sp>
    </p:spTree>
    <p:extLst>
      <p:ext uri="{BB962C8B-B14F-4D97-AF65-F5344CB8AC3E}">
        <p14:creationId xmlns:p14="http://schemas.microsoft.com/office/powerpoint/2010/main" val="134080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378D2267-493F-4E4A-8F80-62F9CC6A6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9D2A2E0D-DDDC-48A6-9831-A167534292BD}"/>
              </a:ext>
            </a:extLst>
          </p:cNvPr>
          <p:cNvSpPr>
            <a:spLocks noGrp="1"/>
          </p:cNvSpPr>
          <p:nvPr>
            <p:ph type="dt" sz="half" idx="10"/>
          </p:nvPr>
        </p:nvSpPr>
        <p:spPr/>
        <p:txBody>
          <a:bodyPr/>
          <a:lstStyle>
            <a:lvl1pPr>
              <a:defRPr/>
            </a:lvl1pPr>
          </a:lstStyle>
          <a:p>
            <a:pPr>
              <a:defRPr/>
            </a:pPr>
            <a:fld id="{1308A6D5-8ECD-4A2F-A7BF-86F32C2D9D6D}" type="datetimeFigureOut">
              <a:rPr lang="en-US"/>
              <a:pPr>
                <a:defRPr/>
              </a:pPr>
              <a:t>6/24/2020</a:t>
            </a:fld>
            <a:endParaRPr lang="en-US"/>
          </a:p>
        </p:txBody>
      </p:sp>
      <p:sp>
        <p:nvSpPr>
          <p:cNvPr id="7" name="Footer Placeholder 5">
            <a:extLst>
              <a:ext uri="{FF2B5EF4-FFF2-40B4-BE49-F238E27FC236}">
                <a16:creationId xmlns:a16="http://schemas.microsoft.com/office/drawing/2014/main" id="{9172C924-A293-4261-A5D1-8329678DED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B13477A-B541-415A-8CE6-D18ADAE449C9}"/>
              </a:ext>
            </a:extLst>
          </p:cNvPr>
          <p:cNvSpPr>
            <a:spLocks noGrp="1"/>
          </p:cNvSpPr>
          <p:nvPr>
            <p:ph type="sldNum" sz="quarter" idx="12"/>
          </p:nvPr>
        </p:nvSpPr>
        <p:spPr/>
        <p:txBody>
          <a:bodyPr/>
          <a:lstStyle>
            <a:lvl1pPr>
              <a:defRPr/>
            </a:lvl1pPr>
          </a:lstStyle>
          <a:p>
            <a:pPr>
              <a:defRPr/>
            </a:pPr>
            <a:fld id="{74341741-B508-4EA4-B1D8-FCAC397E383C}" type="slidenum">
              <a:rPr lang="en-US"/>
              <a:pPr>
                <a:defRPr/>
              </a:pPr>
              <a:t>‹#›</a:t>
            </a:fld>
            <a:endParaRPr lang="en-US"/>
          </a:p>
        </p:txBody>
      </p:sp>
    </p:spTree>
    <p:extLst>
      <p:ext uri="{BB962C8B-B14F-4D97-AF65-F5344CB8AC3E}">
        <p14:creationId xmlns:p14="http://schemas.microsoft.com/office/powerpoint/2010/main" val="21698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a:extLst>
              <a:ext uri="{FF2B5EF4-FFF2-40B4-BE49-F238E27FC236}">
                <a16:creationId xmlns:a16="http://schemas.microsoft.com/office/drawing/2014/main" id="{FF0A9D54-DD04-424C-8448-0EEA406AB35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29554F49-E348-44D7-BDC6-2F7A576E17FD}"/>
              </a:ext>
            </a:extLst>
          </p:cNvPr>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AEE8D1A-D141-4F50-A913-61F2352A5B35}"/>
              </a:ext>
            </a:extLst>
          </p:cNvPr>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110C57-EB27-4946-97A0-76F360DB3106}"/>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dirty="0">
                <a:solidFill>
                  <a:schemeClr val="tx1"/>
                </a:solidFill>
                <a:latin typeface="+mn-lt"/>
              </a:defRPr>
            </a:lvl1pPr>
          </a:lstStyle>
          <a:p>
            <a:pPr>
              <a:defRPr/>
            </a:pPr>
            <a:fld id="{DFAE3E68-B6BD-4C80-8AD7-A1C43AFDBDEF}" type="datetimeFigureOut">
              <a:rPr lang="en-US"/>
              <a:pPr>
                <a:defRPr/>
              </a:pPr>
              <a:t>6/24/2020</a:t>
            </a:fld>
            <a:endParaRPr lang="en-US"/>
          </a:p>
        </p:txBody>
      </p:sp>
      <p:sp>
        <p:nvSpPr>
          <p:cNvPr id="5" name="Footer Placeholder 4">
            <a:extLst>
              <a:ext uri="{FF2B5EF4-FFF2-40B4-BE49-F238E27FC236}">
                <a16:creationId xmlns:a16="http://schemas.microsoft.com/office/drawing/2014/main" id="{5AA9070F-5B99-4BE6-A26B-4051783A21BD}"/>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C6B821A-902C-4F3F-8CD3-D9DD7D917F09}"/>
              </a:ext>
            </a:extLst>
          </p:cNvPr>
          <p:cNvSpPr>
            <a:spLocks noGrp="1"/>
          </p:cNvSpPr>
          <p:nvPr>
            <p:ph type="sldNum" sz="quarter" idx="4"/>
          </p:nvPr>
        </p:nvSpPr>
        <p:spPr>
          <a:xfrm>
            <a:off x="7885113" y="5883275"/>
            <a:ext cx="573087" cy="365125"/>
          </a:xfrm>
          <a:prstGeom prst="rect">
            <a:avLst/>
          </a:prstGeom>
        </p:spPr>
        <p:txBody>
          <a:bodyPr vert="horz" lIns="91440" tIns="45720" rIns="91440" bIns="45720" rtlCol="0" anchor="ctr"/>
          <a:lstStyle>
            <a:lvl1pPr algn="r" eaLnBrk="1" fontAlgn="auto" hangingPunct="1">
              <a:spcBef>
                <a:spcPts val="0"/>
              </a:spcBef>
              <a:spcAft>
                <a:spcPts val="0"/>
              </a:spcAft>
              <a:defRPr sz="1000" dirty="0">
                <a:solidFill>
                  <a:schemeClr val="tx1"/>
                </a:solidFill>
                <a:latin typeface="+mn-lt"/>
              </a:defRPr>
            </a:lvl1pPr>
          </a:lstStyle>
          <a:p>
            <a:pPr>
              <a:defRPr/>
            </a:pPr>
            <a:fld id="{6BCD8359-4D03-4D4D-90CE-2392601DEA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anose="020B0602020104020603" pitchFamily="34" charset="0"/>
        </a:defRPr>
      </a:lvl2pPr>
      <a:lvl3pPr algn="ctr" rtl="0" fontAlgn="base">
        <a:lnSpc>
          <a:spcPct val="90000"/>
        </a:lnSpc>
        <a:spcBef>
          <a:spcPct val="0"/>
        </a:spcBef>
        <a:spcAft>
          <a:spcPct val="0"/>
        </a:spcAft>
        <a:defRPr sz="3600">
          <a:solidFill>
            <a:schemeClr val="tx1"/>
          </a:solidFill>
          <a:latin typeface="Tw Cen MT" panose="020B0602020104020603" pitchFamily="34" charset="0"/>
        </a:defRPr>
      </a:lvl3pPr>
      <a:lvl4pPr algn="ctr" rtl="0" fontAlgn="base">
        <a:lnSpc>
          <a:spcPct val="90000"/>
        </a:lnSpc>
        <a:spcBef>
          <a:spcPct val="0"/>
        </a:spcBef>
        <a:spcAft>
          <a:spcPct val="0"/>
        </a:spcAft>
        <a:defRPr sz="3600">
          <a:solidFill>
            <a:schemeClr val="tx1"/>
          </a:solidFill>
          <a:latin typeface="Tw Cen MT" panose="020B0602020104020603" pitchFamily="34" charset="0"/>
        </a:defRPr>
      </a:lvl4pPr>
      <a:lvl5pPr algn="ctr" rtl="0" fontAlgn="base">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fontAlgn="base">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RNEVJzf9LIc"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anulyra/2210675143"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rc.rcjournal.com/content/62/6/799" TargetMode="External"/><Relationship Id="rId2" Type="http://schemas.openxmlformats.org/officeDocument/2006/relationships/hyperlink" Target="https://pedsinreview.aappublications.org/content/38/1/23#T6"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E3E7EDD-70A1-4585-9DB9-83D06575A65C}"/>
              </a:ext>
            </a:extLst>
          </p:cNvPr>
          <p:cNvSpPr>
            <a:spLocks noGrp="1" noChangeArrowheads="1"/>
          </p:cNvSpPr>
          <p:nvPr>
            <p:ph type="ctrTitle"/>
          </p:nvPr>
        </p:nvSpPr>
        <p:spPr>
          <a:xfrm>
            <a:off x="1312863" y="1300163"/>
            <a:ext cx="6518275" cy="2509837"/>
          </a:xfrm>
        </p:spPr>
        <p:txBody>
          <a:bodyPr>
            <a:normAutofit fontScale="90000"/>
          </a:bodyPr>
          <a:lstStyle/>
          <a:p>
            <a:pPr fontAlgn="auto">
              <a:spcAft>
                <a:spcPts val="0"/>
              </a:spcAft>
              <a:defRPr/>
            </a:pPr>
            <a:r>
              <a:rPr lang="en-US" dirty="0"/>
              <a:t>Medical Equipment Problems:</a:t>
            </a:r>
            <a:br>
              <a:rPr lang="en-US" dirty="0"/>
            </a:br>
            <a:r>
              <a:rPr lang="en-US" dirty="0" err="1"/>
              <a:t>Tracheostomies</a:t>
            </a:r>
            <a:r>
              <a:rPr lang="en-US" dirty="0"/>
              <a:t> and </a:t>
            </a:r>
            <a:r>
              <a:rPr lang="en-US" dirty="0" err="1"/>
              <a:t>Gastrostomies</a:t>
            </a:r>
            <a:endParaRPr lang="en-US" dirty="0"/>
          </a:p>
        </p:txBody>
      </p:sp>
      <p:sp>
        <p:nvSpPr>
          <p:cNvPr id="3075" name="Rectangle 3">
            <a:extLst>
              <a:ext uri="{FF2B5EF4-FFF2-40B4-BE49-F238E27FC236}">
                <a16:creationId xmlns:a16="http://schemas.microsoft.com/office/drawing/2014/main" id="{A0CE3872-AD4B-4A0F-A4F9-A2A1F62BBC99}"/>
              </a:ext>
            </a:extLst>
          </p:cNvPr>
          <p:cNvSpPr>
            <a:spLocks noGrp="1" noChangeArrowheads="1"/>
          </p:cNvSpPr>
          <p:nvPr>
            <p:ph type="subTitle" idx="1"/>
          </p:nvPr>
        </p:nvSpPr>
        <p:spPr>
          <a:xfrm>
            <a:off x="1066800" y="4343400"/>
            <a:ext cx="7086600" cy="1752600"/>
          </a:xfrm>
        </p:spPr>
        <p:txBody>
          <a:bodyPr>
            <a:normAutofit fontScale="92500" lnSpcReduction="10000"/>
          </a:bodyPr>
          <a:lstStyle/>
          <a:p>
            <a:pPr fontAlgn="auto">
              <a:spcAft>
                <a:spcPts val="0"/>
              </a:spcAft>
              <a:defRPr/>
            </a:pPr>
            <a:r>
              <a:rPr lang="en-US" altLang="en-US" dirty="0"/>
              <a:t>View in presentation mode for best experience</a:t>
            </a:r>
          </a:p>
          <a:p>
            <a:pPr fontAlgn="auto">
              <a:spcAft>
                <a:spcPts val="0"/>
              </a:spcAft>
              <a:defRPr/>
            </a:pPr>
            <a:r>
              <a:rPr lang="en-US" altLang="en-US" dirty="0"/>
              <a:t>Adapted From the National Pediatric Nighttime Curriculum: Caroline </a:t>
            </a:r>
            <a:r>
              <a:rPr lang="en-US" altLang="en-US" dirty="0" err="1"/>
              <a:t>Rassbach</a:t>
            </a:r>
            <a:r>
              <a:rPr lang="en-US" altLang="en-US" dirty="0"/>
              <a:t>, MD</a:t>
            </a:r>
          </a:p>
          <a:p>
            <a:pPr fontAlgn="auto">
              <a:spcAft>
                <a:spcPts val="0"/>
              </a:spcAft>
              <a:defRPr/>
            </a:pPr>
            <a:r>
              <a:rPr lang="en-US" altLang="en-US" dirty="0"/>
              <a:t>(Lucile Packard Children’s Hospital, Stanford)</a:t>
            </a:r>
          </a:p>
        </p:txBody>
      </p:sp>
      <p:sp>
        <p:nvSpPr>
          <p:cNvPr id="22532" name="TextBox 1">
            <a:extLst>
              <a:ext uri="{FF2B5EF4-FFF2-40B4-BE49-F238E27FC236}">
                <a16:creationId xmlns:a16="http://schemas.microsoft.com/office/drawing/2014/main" id="{66F4E95C-767C-4B6A-91F7-A85B1B1D0383}"/>
              </a:ext>
            </a:extLst>
          </p:cNvPr>
          <p:cNvSpPr txBox="1">
            <a:spLocks noChangeArrowheads="1"/>
          </p:cNvSpPr>
          <p:nvPr/>
        </p:nvSpPr>
        <p:spPr bwMode="auto">
          <a:xfrm>
            <a:off x="7467600" y="60960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1100"/>
              <a:t>Updated</a:t>
            </a:r>
            <a:r>
              <a:rPr lang="en-US" altLang="en-US" sz="1400"/>
              <a:t> </a:t>
            </a:r>
            <a:r>
              <a:rPr lang="en-US" altLang="en-US" sz="1100"/>
              <a:t>06/2020 MZ</a:t>
            </a:r>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667B04-45BA-454D-8AAE-B02C416A4D07}"/>
              </a:ext>
            </a:extLst>
          </p:cNvPr>
          <p:cNvSpPr>
            <a:spLocks noGrp="1"/>
          </p:cNvSpPr>
          <p:nvPr>
            <p:ph type="title"/>
          </p:nvPr>
        </p:nvSpPr>
        <p:spPr/>
        <p:txBody>
          <a:bodyPr/>
          <a:lstStyle/>
          <a:p>
            <a:r>
              <a:rPr lang="en-US" dirty="0"/>
              <a:t>Next steps</a:t>
            </a:r>
          </a:p>
        </p:txBody>
      </p:sp>
      <p:sp>
        <p:nvSpPr>
          <p:cNvPr id="6" name="Content Placeholder 5">
            <a:extLst>
              <a:ext uri="{FF2B5EF4-FFF2-40B4-BE49-F238E27FC236}">
                <a16:creationId xmlns:a16="http://schemas.microsoft.com/office/drawing/2014/main" id="{D19A386A-E663-49DF-87E5-AEB1ABF5BBFE}"/>
              </a:ext>
            </a:extLst>
          </p:cNvPr>
          <p:cNvSpPr>
            <a:spLocks noGrp="1"/>
          </p:cNvSpPr>
          <p:nvPr>
            <p:ph sz="quarter" idx="13"/>
          </p:nvPr>
        </p:nvSpPr>
        <p:spPr/>
        <p:txBody>
          <a:bodyPr/>
          <a:lstStyle/>
          <a:p>
            <a:r>
              <a:rPr lang="en-US" dirty="0"/>
              <a:t>Discussion: what are some steps you can take to trouble shoot the hypoxia and what is your differential??</a:t>
            </a:r>
          </a:p>
          <a:p>
            <a:pPr lvl="1"/>
            <a:r>
              <a:rPr lang="en-US" dirty="0"/>
              <a:t>See next slide for emergency trach procedures and the following slide for differential </a:t>
            </a:r>
          </a:p>
        </p:txBody>
      </p:sp>
    </p:spTree>
    <p:extLst>
      <p:ext uri="{BB962C8B-B14F-4D97-AF65-F5344CB8AC3E}">
        <p14:creationId xmlns:p14="http://schemas.microsoft.com/office/powerpoint/2010/main" val="108201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7045EDB-9848-48E1-AF93-51B94A6B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36421-5F35-49B3-99C2-846425B58F79}"/>
              </a:ext>
            </a:extLst>
          </p:cNvPr>
          <p:cNvSpPr>
            <a:spLocks noGrp="1"/>
          </p:cNvSpPr>
          <p:nvPr>
            <p:ph type="title"/>
          </p:nvPr>
        </p:nvSpPr>
        <p:spPr>
          <a:xfrm>
            <a:off x="801842" y="245294"/>
            <a:ext cx="2358979" cy="4157256"/>
          </a:xfrm>
        </p:spPr>
        <p:txBody>
          <a:bodyPr>
            <a:normAutofit/>
          </a:bodyPr>
          <a:lstStyle/>
          <a:p>
            <a:pPr algn="l"/>
            <a:r>
              <a:rPr lang="en-US" sz="2900" dirty="0"/>
              <a:t>Emergency trach procedures</a:t>
            </a:r>
          </a:p>
        </p:txBody>
      </p:sp>
      <p:sp>
        <p:nvSpPr>
          <p:cNvPr id="24" name="Rectangle: Rounded Corners 12">
            <a:extLst>
              <a:ext uri="{FF2B5EF4-FFF2-40B4-BE49-F238E27FC236}">
                <a16:creationId xmlns:a16="http://schemas.microsoft.com/office/drawing/2014/main" id="{099DAEF2-2587-42F9-A6E0-D0002FD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1253578"/>
            <a:ext cx="519473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4">
            <a:extLst>
              <a:ext uri="{FF2B5EF4-FFF2-40B4-BE49-F238E27FC236}">
                <a16:creationId xmlns:a16="http://schemas.microsoft.com/office/drawing/2014/main" id="{F96B48BD-04DD-4A15-B184-476ECCC40E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9144000" cy="1773382"/>
          </a:xfrm>
          <a:prstGeom prst="rect">
            <a:avLst/>
          </a:prstGeom>
        </p:spPr>
      </p:pic>
      <p:graphicFrame>
        <p:nvGraphicFramePr>
          <p:cNvPr id="26" name="Content Placeholder 4">
            <a:extLst>
              <a:ext uri="{FF2B5EF4-FFF2-40B4-BE49-F238E27FC236}">
                <a16:creationId xmlns:a16="http://schemas.microsoft.com/office/drawing/2014/main" id="{A2B0D20B-28BB-4899-B293-65530E17D57D}"/>
              </a:ext>
            </a:extLst>
          </p:cNvPr>
          <p:cNvGraphicFramePr>
            <a:graphicFrameLocks noGrp="1"/>
          </p:cNvGraphicFramePr>
          <p:nvPr>
            <p:ph sz="quarter" idx="13"/>
            <p:extLst>
              <p:ext uri="{D42A27DB-BD31-4B8C-83A1-F6EECF244321}">
                <p14:modId xmlns:p14="http://schemas.microsoft.com/office/powerpoint/2010/main" val="1113657881"/>
              </p:ext>
            </p:extLst>
          </p:nvPr>
        </p:nvGraphicFramePr>
        <p:xfrm>
          <a:off x="3723577" y="1625717"/>
          <a:ext cx="4729028" cy="359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indoor, person, doughnut, donut&#10;&#10;Description automatically generated">
            <a:extLst>
              <a:ext uri="{FF2B5EF4-FFF2-40B4-BE49-F238E27FC236}">
                <a16:creationId xmlns:a16="http://schemas.microsoft.com/office/drawing/2014/main" id="{C03E0E63-0F5E-4A97-8396-0E5B8E46C61A}"/>
              </a:ext>
            </a:extLst>
          </p:cNvPr>
          <p:cNvPicPr>
            <a:picLocks noChangeAspect="1"/>
          </p:cNvPicPr>
          <p:nvPr/>
        </p:nvPicPr>
        <p:blipFill rotWithShape="1">
          <a:blip r:embed="rId8">
            <a:extLst>
              <a:ext uri="{28A0092B-C50C-407E-A947-70E740481C1C}">
                <a14:useLocalDpi xmlns:a14="http://schemas.microsoft.com/office/drawing/2010/main" val="0"/>
              </a:ext>
            </a:extLst>
          </a:blip>
          <a:srcRect r="50435"/>
          <a:stretch/>
        </p:blipFill>
        <p:spPr>
          <a:xfrm>
            <a:off x="801842" y="3200043"/>
            <a:ext cx="2139526" cy="1447800"/>
          </a:xfrm>
          <a:prstGeom prst="rect">
            <a:avLst/>
          </a:prstGeom>
        </p:spPr>
      </p:pic>
    </p:spTree>
    <p:extLst>
      <p:ext uri="{BB962C8B-B14F-4D97-AF65-F5344CB8AC3E}">
        <p14:creationId xmlns:p14="http://schemas.microsoft.com/office/powerpoint/2010/main" val="66857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75" name="Rectangle 74">
            <a:extLst>
              <a:ext uri="{FF2B5EF4-FFF2-40B4-BE49-F238E27FC236}">
                <a16:creationId xmlns:a16="http://schemas.microsoft.com/office/drawing/2014/main" id="{2BFD9BBE-CACA-434E-973B-903707B176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5">
            <a:extLst>
              <a:ext uri="{FF2B5EF4-FFF2-40B4-BE49-F238E27FC236}">
                <a16:creationId xmlns:a16="http://schemas.microsoft.com/office/drawing/2014/main" id="{DA335373-4C5E-45BD-8EFF-190A1E76C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579" y="1215213"/>
            <a:ext cx="4503779"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79" name="Picture 78">
            <a:extLst>
              <a:ext uri="{FF2B5EF4-FFF2-40B4-BE49-F238E27FC236}">
                <a16:creationId xmlns:a16="http://schemas.microsoft.com/office/drawing/2014/main" id="{FC559A65-05EE-4AF2-8C3B-B051D7A2AE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955" y="1"/>
            <a:ext cx="9143999" cy="6858000"/>
          </a:xfrm>
          <a:prstGeom prst="rect">
            <a:avLst/>
          </a:prstGeom>
        </p:spPr>
      </p:pic>
      <p:sp>
        <p:nvSpPr>
          <p:cNvPr id="11266" name="Title 1">
            <a:extLst>
              <a:ext uri="{FF2B5EF4-FFF2-40B4-BE49-F238E27FC236}">
                <a16:creationId xmlns:a16="http://schemas.microsoft.com/office/drawing/2014/main" id="{04FBB692-44B6-4899-8E6B-224DE9FDD62B}"/>
              </a:ext>
            </a:extLst>
          </p:cNvPr>
          <p:cNvSpPr>
            <a:spLocks noGrp="1"/>
          </p:cNvSpPr>
          <p:nvPr>
            <p:ph type="title"/>
          </p:nvPr>
        </p:nvSpPr>
        <p:spPr>
          <a:xfrm>
            <a:off x="5677786" y="957486"/>
            <a:ext cx="2780883" cy="3131913"/>
          </a:xfrm>
        </p:spPr>
        <p:txBody>
          <a:bodyPr vert="horz" lIns="91440" tIns="45720" rIns="91440" bIns="45720" rtlCol="0" anchor="b">
            <a:normAutofit/>
          </a:bodyPr>
          <a:lstStyle/>
          <a:p>
            <a:pPr fontAlgn="auto">
              <a:spcAft>
                <a:spcPts val="0"/>
              </a:spcAft>
              <a:defRPr/>
            </a:pPr>
            <a:r>
              <a:rPr lang="en-US" altLang="en-US" sz="2600"/>
              <a:t>Differential Diagnosis of Desaturation in a Patient with Tracheostomy</a:t>
            </a:r>
          </a:p>
        </p:txBody>
      </p:sp>
      <p:graphicFrame>
        <p:nvGraphicFramePr>
          <p:cNvPr id="4" name="Table 3">
            <a:extLst>
              <a:ext uri="{FF2B5EF4-FFF2-40B4-BE49-F238E27FC236}">
                <a16:creationId xmlns:a16="http://schemas.microsoft.com/office/drawing/2014/main" id="{8A3F8897-5EB1-4074-B15D-3FA580A94944}"/>
              </a:ext>
            </a:extLst>
          </p:cNvPr>
          <p:cNvGraphicFramePr>
            <a:graphicFrameLocks noGrp="1"/>
          </p:cNvGraphicFramePr>
          <p:nvPr>
            <p:extLst>
              <p:ext uri="{D42A27DB-BD31-4B8C-83A1-F6EECF244321}">
                <p14:modId xmlns:p14="http://schemas.microsoft.com/office/powerpoint/2010/main" val="2854083295"/>
              </p:ext>
            </p:extLst>
          </p:nvPr>
        </p:nvGraphicFramePr>
        <p:xfrm>
          <a:off x="1028564" y="2011084"/>
          <a:ext cx="3777810" cy="3348656"/>
        </p:xfrm>
        <a:graphic>
          <a:graphicData uri="http://schemas.openxmlformats.org/drawingml/2006/table">
            <a:tbl>
              <a:tblPr firstRow="1" bandRow="1">
                <a:tableStyleId>{5C22544A-7EE6-4342-B048-85BDC9FD1C3A}</a:tableStyleId>
              </a:tblPr>
              <a:tblGrid>
                <a:gridCol w="1996438">
                  <a:extLst>
                    <a:ext uri="{9D8B030D-6E8A-4147-A177-3AD203B41FA5}">
                      <a16:colId xmlns:a16="http://schemas.microsoft.com/office/drawing/2014/main" val="20000"/>
                    </a:ext>
                  </a:extLst>
                </a:gridCol>
                <a:gridCol w="1781372">
                  <a:extLst>
                    <a:ext uri="{9D8B030D-6E8A-4147-A177-3AD203B41FA5}">
                      <a16:colId xmlns:a16="http://schemas.microsoft.com/office/drawing/2014/main" val="20001"/>
                    </a:ext>
                  </a:extLst>
                </a:gridCol>
              </a:tblGrid>
              <a:tr h="407876">
                <a:tc>
                  <a:txBody>
                    <a:bodyPr/>
                    <a:lstStyle/>
                    <a:p>
                      <a:r>
                        <a:rPr lang="en-US" sz="2000"/>
                        <a:t>Problem</a:t>
                      </a:r>
                    </a:p>
                  </a:txBody>
                  <a:tcPr marL="75535" marR="75535" marT="37760" marB="37760"/>
                </a:tc>
                <a:tc>
                  <a:txBody>
                    <a:bodyPr/>
                    <a:lstStyle/>
                    <a:p>
                      <a:r>
                        <a:rPr lang="en-US" sz="2000"/>
                        <a:t>Treatment</a:t>
                      </a:r>
                    </a:p>
                  </a:txBody>
                  <a:tcPr marL="75535" marR="75535" marT="37760" marB="37760"/>
                </a:tc>
                <a:extLst>
                  <a:ext uri="{0D108BD9-81ED-4DB2-BD59-A6C34878D82A}">
                    <a16:rowId xmlns:a16="http://schemas.microsoft.com/office/drawing/2014/main" val="10000"/>
                  </a:ext>
                </a:extLst>
              </a:tr>
              <a:tr h="861087">
                <a:tc>
                  <a:txBody>
                    <a:bodyPr/>
                    <a:lstStyle/>
                    <a:p>
                      <a:r>
                        <a:rPr lang="en-US" sz="1700"/>
                        <a:t>Obstruction:</a:t>
                      </a:r>
                    </a:p>
                    <a:p>
                      <a:pPr lvl="1"/>
                      <a:r>
                        <a:rPr lang="en-US" sz="1700"/>
                        <a:t>Mucous plugging</a:t>
                      </a:r>
                    </a:p>
                  </a:txBody>
                  <a:tcPr marL="75535" marR="75535" marT="37760" marB="37760"/>
                </a:tc>
                <a:tc>
                  <a:txBody>
                    <a:bodyPr/>
                    <a:lstStyle/>
                    <a:p>
                      <a:endParaRPr lang="en-US" sz="1700"/>
                    </a:p>
                    <a:p>
                      <a:r>
                        <a:rPr lang="en-US" sz="1700"/>
                        <a:t>Suction; replace trach if needed</a:t>
                      </a:r>
                    </a:p>
                  </a:txBody>
                  <a:tcPr marL="75535" marR="75535" marT="37760" marB="37760"/>
                </a:tc>
                <a:extLst>
                  <a:ext uri="{0D108BD9-81ED-4DB2-BD59-A6C34878D82A}">
                    <a16:rowId xmlns:a16="http://schemas.microsoft.com/office/drawing/2014/main" val="10001"/>
                  </a:ext>
                </a:extLst>
              </a:tr>
              <a:tr h="111287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700"/>
                        <a:t>Tube</a:t>
                      </a:r>
                      <a:r>
                        <a:rPr lang="en-US" sz="1700" baseline="0"/>
                        <a:t> improperly placed against tracheal wall</a:t>
                      </a:r>
                      <a:endParaRPr lang="en-US" sz="1700"/>
                    </a:p>
                  </a:txBody>
                  <a:tcPr marL="75535" marR="75535" marT="37760" marB="377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Reposition</a:t>
                      </a:r>
                      <a:r>
                        <a:rPr lang="en-US" sz="1700" baseline="0"/>
                        <a:t> trach</a:t>
                      </a:r>
                      <a:endParaRPr lang="en-US" sz="1700"/>
                    </a:p>
                    <a:p>
                      <a:endParaRPr lang="en-US" sz="1700"/>
                    </a:p>
                  </a:txBody>
                  <a:tcPr marL="75535" marR="75535" marT="37760" marB="37760"/>
                </a:tc>
                <a:extLst>
                  <a:ext uri="{0D108BD9-81ED-4DB2-BD59-A6C34878D82A}">
                    <a16:rowId xmlns:a16="http://schemas.microsoft.com/office/drawing/2014/main" val="10002"/>
                  </a:ext>
                </a:extLst>
              </a:tr>
              <a:tr h="357519">
                <a:tc>
                  <a:txBody>
                    <a:bodyPr/>
                    <a:lstStyle/>
                    <a:p>
                      <a:r>
                        <a:rPr lang="en-US" sz="1700"/>
                        <a:t>Decannulation</a:t>
                      </a:r>
                    </a:p>
                  </a:txBody>
                  <a:tcPr marL="75535" marR="75535" marT="37760" marB="37760"/>
                </a:tc>
                <a:tc>
                  <a:txBody>
                    <a:bodyPr/>
                    <a:lstStyle/>
                    <a:p>
                      <a:r>
                        <a:rPr lang="en-US" sz="1700"/>
                        <a:t>Replace trach</a:t>
                      </a:r>
                    </a:p>
                  </a:txBody>
                  <a:tcPr marL="75535" marR="75535" marT="37760" marB="37760"/>
                </a:tc>
                <a:extLst>
                  <a:ext uri="{0D108BD9-81ED-4DB2-BD59-A6C34878D82A}">
                    <a16:rowId xmlns:a16="http://schemas.microsoft.com/office/drawing/2014/main" val="10003"/>
                  </a:ext>
                </a:extLst>
              </a:tr>
              <a:tr h="609303">
                <a:tc>
                  <a:txBody>
                    <a:bodyPr/>
                    <a:lstStyle/>
                    <a:p>
                      <a:r>
                        <a:rPr lang="en-US" sz="1700"/>
                        <a:t>Pneumothorax</a:t>
                      </a:r>
                    </a:p>
                  </a:txBody>
                  <a:tcPr marL="75535" marR="75535" marT="37760" marB="37760"/>
                </a:tc>
                <a:tc>
                  <a:txBody>
                    <a:bodyPr/>
                    <a:lstStyle/>
                    <a:p>
                      <a:r>
                        <a:rPr lang="en-US" sz="1700"/>
                        <a:t>Needle decompression</a:t>
                      </a:r>
                    </a:p>
                  </a:txBody>
                  <a:tcPr marL="75535" marR="75535" marT="37760" marB="37760"/>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75" name="Rectangle 74">
            <a:extLst>
              <a:ext uri="{FF2B5EF4-FFF2-40B4-BE49-F238E27FC236}">
                <a16:creationId xmlns:a16="http://schemas.microsoft.com/office/drawing/2014/main" id="{2BFD9BBE-CACA-434E-973B-903707B176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5">
            <a:extLst>
              <a:ext uri="{FF2B5EF4-FFF2-40B4-BE49-F238E27FC236}">
                <a16:creationId xmlns:a16="http://schemas.microsoft.com/office/drawing/2014/main" id="{DA335373-4C5E-45BD-8EFF-190A1E76C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579" y="1215213"/>
            <a:ext cx="4503779"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79" name="Picture 78">
            <a:extLst>
              <a:ext uri="{FF2B5EF4-FFF2-40B4-BE49-F238E27FC236}">
                <a16:creationId xmlns:a16="http://schemas.microsoft.com/office/drawing/2014/main" id="{FC559A65-05EE-4AF2-8C3B-B051D7A2AE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955" y="1"/>
            <a:ext cx="9143999" cy="6858000"/>
          </a:xfrm>
          <a:prstGeom prst="rect">
            <a:avLst/>
          </a:prstGeom>
        </p:spPr>
      </p:pic>
      <p:sp>
        <p:nvSpPr>
          <p:cNvPr id="9218" name="Title 1">
            <a:extLst>
              <a:ext uri="{FF2B5EF4-FFF2-40B4-BE49-F238E27FC236}">
                <a16:creationId xmlns:a16="http://schemas.microsoft.com/office/drawing/2014/main" id="{AF93188D-7CA2-4D95-A573-198E5424383E}"/>
              </a:ext>
            </a:extLst>
          </p:cNvPr>
          <p:cNvSpPr>
            <a:spLocks noGrp="1"/>
          </p:cNvSpPr>
          <p:nvPr>
            <p:ph type="title"/>
          </p:nvPr>
        </p:nvSpPr>
        <p:spPr>
          <a:xfrm>
            <a:off x="5677786" y="957486"/>
            <a:ext cx="2780883" cy="3131913"/>
          </a:xfrm>
        </p:spPr>
        <p:txBody>
          <a:bodyPr vert="horz" lIns="91440" tIns="45720" rIns="91440" bIns="45720" rtlCol="0" anchor="b">
            <a:normAutofit/>
          </a:bodyPr>
          <a:lstStyle/>
          <a:p>
            <a:pPr fontAlgn="auto">
              <a:spcAft>
                <a:spcPts val="0"/>
              </a:spcAft>
              <a:defRPr/>
            </a:pPr>
            <a:r>
              <a:rPr lang="en-US" sz="3700"/>
              <a:t>Differential Diagnosis of Trach Bleeding</a:t>
            </a:r>
          </a:p>
        </p:txBody>
      </p:sp>
      <p:graphicFrame>
        <p:nvGraphicFramePr>
          <p:cNvPr id="5" name="Table 4">
            <a:extLst>
              <a:ext uri="{FF2B5EF4-FFF2-40B4-BE49-F238E27FC236}">
                <a16:creationId xmlns:a16="http://schemas.microsoft.com/office/drawing/2014/main" id="{E6952589-1684-4844-81EA-76D06447F33D}"/>
              </a:ext>
            </a:extLst>
          </p:cNvPr>
          <p:cNvGraphicFramePr>
            <a:graphicFrameLocks noGrp="1"/>
          </p:cNvGraphicFramePr>
          <p:nvPr>
            <p:extLst>
              <p:ext uri="{D42A27DB-BD31-4B8C-83A1-F6EECF244321}">
                <p14:modId xmlns:p14="http://schemas.microsoft.com/office/powerpoint/2010/main" val="776467944"/>
              </p:ext>
            </p:extLst>
          </p:nvPr>
        </p:nvGraphicFramePr>
        <p:xfrm>
          <a:off x="1129155" y="1678055"/>
          <a:ext cx="3576629" cy="4014714"/>
        </p:xfrm>
        <a:graphic>
          <a:graphicData uri="http://schemas.openxmlformats.org/drawingml/2006/table">
            <a:tbl>
              <a:tblPr firstRow="1" bandRow="1">
                <a:tableStyleId>{5C22544A-7EE6-4342-B048-85BDC9FD1C3A}</a:tableStyleId>
              </a:tblPr>
              <a:tblGrid>
                <a:gridCol w="1781775">
                  <a:extLst>
                    <a:ext uri="{9D8B030D-6E8A-4147-A177-3AD203B41FA5}">
                      <a16:colId xmlns:a16="http://schemas.microsoft.com/office/drawing/2014/main" val="20000"/>
                    </a:ext>
                  </a:extLst>
                </a:gridCol>
                <a:gridCol w="1794854">
                  <a:extLst>
                    <a:ext uri="{9D8B030D-6E8A-4147-A177-3AD203B41FA5}">
                      <a16:colId xmlns:a16="http://schemas.microsoft.com/office/drawing/2014/main" val="20001"/>
                    </a:ext>
                  </a:extLst>
                </a:gridCol>
              </a:tblGrid>
              <a:tr h="271222">
                <a:tc>
                  <a:txBody>
                    <a:bodyPr/>
                    <a:lstStyle/>
                    <a:p>
                      <a:r>
                        <a:rPr lang="en-US" sz="1300"/>
                        <a:t>Problem</a:t>
                      </a:r>
                    </a:p>
                  </a:txBody>
                  <a:tcPr marL="50229" marR="50229" marT="25116" marB="25116"/>
                </a:tc>
                <a:tc>
                  <a:txBody>
                    <a:bodyPr/>
                    <a:lstStyle/>
                    <a:p>
                      <a:r>
                        <a:rPr lang="en-US" sz="1300"/>
                        <a:t>Treatment/Prevention</a:t>
                      </a:r>
                    </a:p>
                  </a:txBody>
                  <a:tcPr marL="50229" marR="50229" marT="25116" marB="25116"/>
                </a:tc>
                <a:extLst>
                  <a:ext uri="{0D108BD9-81ED-4DB2-BD59-A6C34878D82A}">
                    <a16:rowId xmlns:a16="http://schemas.microsoft.com/office/drawing/2014/main" val="10000"/>
                  </a:ext>
                </a:extLst>
              </a:tr>
              <a:tr h="572572">
                <a:tc>
                  <a:txBody>
                    <a:bodyPr/>
                    <a:lstStyle/>
                    <a:p>
                      <a:r>
                        <a:rPr lang="en-US" sz="1100"/>
                        <a:t>Bleeding from stoma:</a:t>
                      </a:r>
                    </a:p>
                    <a:p>
                      <a:pPr lvl="1"/>
                      <a:r>
                        <a:rPr lang="en-US" sz="1100"/>
                        <a:t>Trauma at stoma site</a:t>
                      </a:r>
                      <a:endParaRPr lang="en-US" sz="1100">
                        <a:solidFill>
                          <a:srgbClr val="FF0000"/>
                        </a:solidFill>
                      </a:endParaRPr>
                    </a:p>
                  </a:txBody>
                  <a:tcPr marL="50229" marR="50229" marT="25116" marB="25116"/>
                </a:tc>
                <a:tc>
                  <a:txBody>
                    <a:bodyPr/>
                    <a:lstStyle/>
                    <a:p>
                      <a:endParaRPr lang="en-US" sz="1100"/>
                    </a:p>
                    <a:p>
                      <a:r>
                        <a:rPr lang="en-US" sz="1100"/>
                        <a:t>Apply pressure, avoid trauma</a:t>
                      </a:r>
                    </a:p>
                  </a:txBody>
                  <a:tcPr marL="50229" marR="50229" marT="25116" marB="25116"/>
                </a:tc>
                <a:extLst>
                  <a:ext uri="{0D108BD9-81ED-4DB2-BD59-A6C34878D82A}">
                    <a16:rowId xmlns:a16="http://schemas.microsoft.com/office/drawing/2014/main" val="10001"/>
                  </a:ext>
                </a:extLst>
              </a:tr>
              <a:tr h="40515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t>Granuloma at stoma site</a:t>
                      </a:r>
                    </a:p>
                  </a:txBody>
                  <a:tcPr marL="50229" marR="50229" marT="25116" marB="251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a:t>Triamcinolone, silver nitrate</a:t>
                      </a:r>
                    </a:p>
                  </a:txBody>
                  <a:tcPr marL="50229" marR="50229" marT="25116" marB="25116"/>
                </a:tc>
                <a:extLst>
                  <a:ext uri="{0D108BD9-81ED-4DB2-BD59-A6C34878D82A}">
                    <a16:rowId xmlns:a16="http://schemas.microsoft.com/office/drawing/2014/main" val="10002"/>
                  </a:ext>
                </a:extLst>
              </a:tr>
              <a:tr h="23773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t>Infection at stoma site</a:t>
                      </a:r>
                    </a:p>
                  </a:txBody>
                  <a:tcPr marL="50229" marR="50229" marT="25116" marB="25116"/>
                </a:tc>
                <a:tc>
                  <a:txBody>
                    <a:bodyPr/>
                    <a:lstStyle/>
                    <a:p>
                      <a:r>
                        <a:rPr lang="en-US" sz="1100"/>
                        <a:t>Antibiotics</a:t>
                      </a:r>
                      <a:endParaRPr lang="en-US" sz="1100">
                        <a:solidFill>
                          <a:srgbClr val="FF0000"/>
                        </a:solidFill>
                      </a:endParaRPr>
                    </a:p>
                  </a:txBody>
                  <a:tcPr marL="50229" marR="50229" marT="25116" marB="25116"/>
                </a:tc>
                <a:extLst>
                  <a:ext uri="{0D108BD9-81ED-4DB2-BD59-A6C34878D82A}">
                    <a16:rowId xmlns:a16="http://schemas.microsoft.com/office/drawing/2014/main" val="10003"/>
                  </a:ext>
                </a:extLst>
              </a:tr>
              <a:tr h="1074822">
                <a:tc>
                  <a:txBody>
                    <a:bodyPr/>
                    <a:lstStyle/>
                    <a:p>
                      <a:r>
                        <a:rPr lang="en-US" sz="1100"/>
                        <a:t>Internal bleeding:</a:t>
                      </a:r>
                    </a:p>
                    <a:p>
                      <a:pPr lvl="1"/>
                      <a:r>
                        <a:rPr lang="en-US" sz="1100"/>
                        <a:t>Trauma from suctioning</a:t>
                      </a:r>
                    </a:p>
                  </a:txBody>
                  <a:tcPr marL="50229" marR="50229" marT="25116" marB="251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indent="0" algn="l" defTabSz="914400" rtl="0" eaLnBrk="1" fontAlgn="auto" latinLnBrk="0" hangingPunct="1">
                        <a:lnSpc>
                          <a:spcPct val="100000"/>
                        </a:lnSpc>
                        <a:spcBef>
                          <a:spcPts val="0"/>
                        </a:spcBef>
                        <a:spcAft>
                          <a:spcPts val="0"/>
                        </a:spcAft>
                        <a:buClrTx/>
                        <a:buSzTx/>
                        <a:buFontTx/>
                        <a:buNone/>
                        <a:tabLst/>
                        <a:defRPr/>
                      </a:pPr>
                      <a:r>
                        <a:rPr lang="en-US" sz="1100"/>
                        <a:t>Measure</a:t>
                      </a:r>
                      <a:r>
                        <a:rPr lang="en-US" sz="1100" baseline="0"/>
                        <a:t> suction catheter; do not suction beyond length of trach tube; suction for 10 sec or less at a time.</a:t>
                      </a:r>
                      <a:endParaRPr lang="en-US" sz="1100" baseline="0">
                        <a:solidFill>
                          <a:schemeClr val="accent2">
                            <a:lumMod val="75000"/>
                          </a:schemeClr>
                        </a:solidFill>
                      </a:endParaRPr>
                    </a:p>
                  </a:txBody>
                  <a:tcPr marL="50229" marR="50229" marT="25116" marB="25116"/>
                </a:tc>
                <a:extLst>
                  <a:ext uri="{0D108BD9-81ED-4DB2-BD59-A6C34878D82A}">
                    <a16:rowId xmlns:a16="http://schemas.microsoft.com/office/drawing/2014/main" val="10004"/>
                  </a:ext>
                </a:extLst>
              </a:tr>
              <a:tr h="405155">
                <a:tc>
                  <a:txBody>
                    <a:bodyPr/>
                    <a:lstStyle/>
                    <a:p>
                      <a:pPr lvl="1"/>
                      <a:r>
                        <a:rPr lang="en-US" sz="1100"/>
                        <a:t>Tracheal wall granuloma</a:t>
                      </a:r>
                      <a:endParaRPr lang="en-US" sz="1100">
                        <a:solidFill>
                          <a:srgbClr val="FF0000"/>
                        </a:solidFill>
                      </a:endParaRPr>
                    </a:p>
                  </a:txBody>
                  <a:tcPr marL="50229" marR="50229" marT="25116" marB="25116"/>
                </a:tc>
                <a:tc>
                  <a:txBody>
                    <a:bodyPr/>
                    <a:lstStyle/>
                    <a:p>
                      <a:pPr algn="l"/>
                      <a:r>
                        <a:rPr lang="en-US" sz="1100" baseline="0"/>
                        <a:t>ENT eval, possible excision</a:t>
                      </a:r>
                    </a:p>
                  </a:txBody>
                  <a:tcPr marL="50229" marR="50229" marT="25116" marB="25116"/>
                </a:tc>
                <a:extLst>
                  <a:ext uri="{0D108BD9-81ED-4DB2-BD59-A6C34878D82A}">
                    <a16:rowId xmlns:a16="http://schemas.microsoft.com/office/drawing/2014/main" val="10005"/>
                  </a:ext>
                </a:extLst>
              </a:tr>
              <a:tr h="23773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t>Tracheal wall erosion</a:t>
                      </a:r>
                    </a:p>
                  </a:txBody>
                  <a:tcPr marL="50229" marR="50229" marT="25116" marB="251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a:t>ENT evaluation </a:t>
                      </a:r>
                    </a:p>
                  </a:txBody>
                  <a:tcPr marL="50229" marR="50229" marT="25116" marB="25116"/>
                </a:tc>
                <a:extLst>
                  <a:ext uri="{0D108BD9-81ED-4DB2-BD59-A6C34878D82A}">
                    <a16:rowId xmlns:a16="http://schemas.microsoft.com/office/drawing/2014/main" val="10006"/>
                  </a:ext>
                </a:extLst>
              </a:tr>
              <a:tr h="40515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t>Tracheal erosion into an artery</a:t>
                      </a:r>
                    </a:p>
                  </a:txBody>
                  <a:tcPr marL="50229" marR="50229" marT="25116" marB="251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a:t>Emergent ENT evaluation</a:t>
                      </a:r>
                      <a:endParaRPr lang="en-US" sz="1100"/>
                    </a:p>
                  </a:txBody>
                  <a:tcPr marL="50229" marR="50229" marT="25116" marB="25116"/>
                </a:tc>
                <a:extLst>
                  <a:ext uri="{0D108BD9-81ED-4DB2-BD59-A6C34878D82A}">
                    <a16:rowId xmlns:a16="http://schemas.microsoft.com/office/drawing/2014/main" val="10007"/>
                  </a:ext>
                </a:extLst>
              </a:tr>
              <a:tr h="40515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t>Pulmonary hemorrhage</a:t>
                      </a:r>
                    </a:p>
                  </a:txBody>
                  <a:tcPr marL="50229" marR="50229" marT="25116" marB="251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a:t>Respiratory/ventilator support</a:t>
                      </a:r>
                    </a:p>
                  </a:txBody>
                  <a:tcPr marL="50229" marR="50229" marT="25116" marB="25116"/>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B5926F7-E2D6-4A76-9C31-0077A53D6932}"/>
              </a:ext>
            </a:extLst>
          </p:cNvPr>
          <p:cNvSpPr>
            <a:spLocks noGrp="1"/>
          </p:cNvSpPr>
          <p:nvPr>
            <p:ph type="title"/>
          </p:nvPr>
        </p:nvSpPr>
        <p:spPr/>
        <p:txBody>
          <a:bodyPr/>
          <a:lstStyle/>
          <a:p>
            <a:pPr fontAlgn="auto">
              <a:spcAft>
                <a:spcPts val="0"/>
              </a:spcAft>
              <a:defRPr/>
            </a:pPr>
            <a:r>
              <a:rPr lang="en-US" altLang="en-US" dirty="0"/>
              <a:t>Video of tracheostomy change</a:t>
            </a:r>
          </a:p>
        </p:txBody>
      </p:sp>
      <p:sp>
        <p:nvSpPr>
          <p:cNvPr id="12291" name="Content Placeholder 2">
            <a:extLst>
              <a:ext uri="{FF2B5EF4-FFF2-40B4-BE49-F238E27FC236}">
                <a16:creationId xmlns:a16="http://schemas.microsoft.com/office/drawing/2014/main" id="{17545E65-BF97-4576-B6DB-C8B811B15C5C}"/>
              </a:ext>
            </a:extLst>
          </p:cNvPr>
          <p:cNvSpPr>
            <a:spLocks noGrp="1"/>
          </p:cNvSpPr>
          <p:nvPr>
            <p:ph idx="1"/>
          </p:nvPr>
        </p:nvSpPr>
        <p:spPr/>
        <p:txBody>
          <a:bodyPr/>
          <a:lstStyle/>
          <a:p>
            <a:pPr fontAlgn="auto">
              <a:spcAft>
                <a:spcPts val="0"/>
              </a:spcAft>
              <a:buFont typeface="Wingdings" panose="05000000000000000000" pitchFamily="2" charset="2"/>
              <a:buNone/>
              <a:defRPr/>
            </a:pPr>
            <a:endParaRPr lang="en-US" altLang="en-US" dirty="0"/>
          </a:p>
          <a:p>
            <a:pPr fontAlgn="auto">
              <a:spcAft>
                <a:spcPts val="0"/>
              </a:spcAft>
              <a:buFont typeface="Wingdings" panose="05000000000000000000" pitchFamily="2" charset="2"/>
              <a:buNone/>
              <a:defRPr/>
            </a:pPr>
            <a:r>
              <a:rPr lang="en-US" altLang="en-US" dirty="0"/>
              <a:t>Practice in a non-emergent environment during routine trach changes</a:t>
            </a:r>
          </a:p>
          <a:p>
            <a:pPr fontAlgn="auto">
              <a:spcAft>
                <a:spcPts val="0"/>
              </a:spcAft>
              <a:buFont typeface="Wingdings" panose="05000000000000000000" pitchFamily="2" charset="2"/>
              <a:buNone/>
              <a:defRPr/>
            </a:pPr>
            <a:r>
              <a:rPr lang="en-US" altLang="en-US" dirty="0">
                <a:hlinkClick r:id="rId2"/>
              </a:rPr>
              <a:t>https://www.youtube.com/watch?v=RNEVJzf9LIc</a:t>
            </a:r>
            <a:endParaRPr lang="en-US" altLang="en-US" dirty="0"/>
          </a:p>
          <a:p>
            <a:pPr fontAlgn="auto">
              <a:spcAft>
                <a:spcPts val="0"/>
              </a:spcAft>
              <a:buFont typeface="Wingdings" panose="05000000000000000000" pitchFamily="2" charset="2"/>
              <a:buNone/>
              <a:defRPr/>
            </a:pP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4036E6A-68F3-4591-8CA9-87E3B08C526D}"/>
              </a:ext>
            </a:extLst>
          </p:cNvPr>
          <p:cNvSpPr>
            <a:spLocks noGrp="1"/>
          </p:cNvSpPr>
          <p:nvPr>
            <p:ph type="title"/>
          </p:nvPr>
        </p:nvSpPr>
        <p:spPr/>
        <p:txBody>
          <a:bodyPr/>
          <a:lstStyle/>
          <a:p>
            <a:pPr fontAlgn="auto">
              <a:spcAft>
                <a:spcPts val="0"/>
              </a:spcAft>
              <a:defRPr/>
            </a:pPr>
            <a:r>
              <a:rPr lang="en-US" altLang="en-US"/>
              <a:t>Case 2</a:t>
            </a:r>
          </a:p>
        </p:txBody>
      </p:sp>
      <p:sp>
        <p:nvSpPr>
          <p:cNvPr id="13315" name="Content Placeholder 2">
            <a:extLst>
              <a:ext uri="{FF2B5EF4-FFF2-40B4-BE49-F238E27FC236}">
                <a16:creationId xmlns:a16="http://schemas.microsoft.com/office/drawing/2014/main" id="{0B2836E8-340B-41D4-9CA0-1595364E4021}"/>
              </a:ext>
            </a:extLst>
          </p:cNvPr>
          <p:cNvSpPr>
            <a:spLocks noGrp="1"/>
          </p:cNvSpPr>
          <p:nvPr>
            <p:ph idx="1"/>
          </p:nvPr>
        </p:nvSpPr>
        <p:spPr/>
        <p:txBody>
          <a:bodyPr/>
          <a:lstStyle/>
          <a:p>
            <a:pPr fontAlgn="auto">
              <a:spcAft>
                <a:spcPts val="0"/>
              </a:spcAft>
              <a:defRPr/>
            </a:pPr>
            <a:r>
              <a:rPr lang="en-US" altLang="en-US" dirty="0"/>
              <a:t>A nurse calls you to evaluate a child with a gastrostomy tube because of excessive leaking of formula around the site. </a:t>
            </a:r>
          </a:p>
          <a:p>
            <a:pPr lvl="1" fontAlgn="auto">
              <a:spcAft>
                <a:spcPts val="0"/>
              </a:spcAft>
              <a:defRPr/>
            </a:pPr>
            <a:r>
              <a:rPr lang="en-US" altLang="en-US" dirty="0"/>
              <a:t>DISCUSSION: What are potential causes?</a:t>
            </a:r>
          </a:p>
          <a:p>
            <a:pPr lvl="2" fontAlgn="auto">
              <a:spcAft>
                <a:spcPts val="0"/>
              </a:spcAft>
              <a:defRPr/>
            </a:pPr>
            <a:r>
              <a:rPr lang="en-US" altLang="en-US" dirty="0"/>
              <a:t>Small amount of leakage may be normal</a:t>
            </a:r>
          </a:p>
          <a:p>
            <a:pPr lvl="2" fontAlgn="auto">
              <a:spcAft>
                <a:spcPts val="0"/>
              </a:spcAft>
              <a:defRPr/>
            </a:pPr>
            <a:r>
              <a:rPr lang="en-US" altLang="en-US" dirty="0"/>
              <a:t>Crack in tubing </a:t>
            </a:r>
          </a:p>
          <a:p>
            <a:pPr lvl="2" fontAlgn="auto">
              <a:spcAft>
                <a:spcPts val="0"/>
              </a:spcAft>
              <a:defRPr/>
            </a:pPr>
            <a:r>
              <a:rPr lang="en-US" altLang="en-US" dirty="0"/>
              <a:t>Enlarged g-tube insertion site</a:t>
            </a:r>
          </a:p>
          <a:p>
            <a:pPr lvl="2" fontAlgn="auto">
              <a:spcAft>
                <a:spcPts val="0"/>
              </a:spcAft>
              <a:defRPr/>
            </a:pPr>
            <a:r>
              <a:rPr lang="en-US" altLang="en-US" dirty="0"/>
              <a:t>Improperly connected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6E5B1AE-C526-4235-9233-582F6DDEC48F}"/>
              </a:ext>
            </a:extLst>
          </p:cNvPr>
          <p:cNvSpPr>
            <a:spLocks noGrp="1"/>
          </p:cNvSpPr>
          <p:nvPr>
            <p:ph type="title"/>
          </p:nvPr>
        </p:nvSpPr>
        <p:spPr/>
        <p:txBody>
          <a:bodyPr/>
          <a:lstStyle/>
          <a:p>
            <a:pPr fontAlgn="auto">
              <a:spcAft>
                <a:spcPts val="0"/>
              </a:spcAft>
              <a:defRPr/>
            </a:pPr>
            <a:r>
              <a:rPr lang="en-US" altLang="en-US"/>
              <a:t>Gastrostomy Tube</a:t>
            </a:r>
          </a:p>
        </p:txBody>
      </p:sp>
      <p:pic>
        <p:nvPicPr>
          <p:cNvPr id="43011" name="Picture 2" descr="http://graphics8.nytimes.com/images/misc/pixel.gif">
            <a:extLst>
              <a:ext uri="{FF2B5EF4-FFF2-40B4-BE49-F238E27FC236}">
                <a16:creationId xmlns:a16="http://schemas.microsoft.com/office/drawing/2014/main" id="{39DA479C-5501-49AB-8AFD-EE072D4D3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439863"/>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graphics8.nytimes.com/images/misc/pixel.gif">
            <a:extLst>
              <a:ext uri="{FF2B5EF4-FFF2-40B4-BE49-F238E27FC236}">
                <a16:creationId xmlns:a16="http://schemas.microsoft.com/office/drawing/2014/main" id="{6796C620-516F-417E-B3C9-83E2C97F8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439863"/>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http://graphics8.nytimes.com/images/misc/pixel.gif">
            <a:extLst>
              <a:ext uri="{FF2B5EF4-FFF2-40B4-BE49-F238E27FC236}">
                <a16:creationId xmlns:a16="http://schemas.microsoft.com/office/drawing/2014/main" id="{B6D949E5-F438-48C2-829D-F3BF2E42B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439863"/>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http://graphics8.nytimes.com/images/misc/pixel.gif">
            <a:extLst>
              <a:ext uri="{FF2B5EF4-FFF2-40B4-BE49-F238E27FC236}">
                <a16:creationId xmlns:a16="http://schemas.microsoft.com/office/drawing/2014/main" id="{BF66CBC8-5658-4464-8D62-C8EDC7E9C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439863"/>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0" descr="http://graphics8.nytimes.com/images/misc/pixel.gif">
            <a:extLst>
              <a:ext uri="{FF2B5EF4-FFF2-40B4-BE49-F238E27FC236}">
                <a16:creationId xmlns:a16="http://schemas.microsoft.com/office/drawing/2014/main" id="{6FAD13B8-3A46-44D3-8568-0A833566F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439863"/>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2" descr="http://graphics8.nytimes.com/images/misc/pixel.gif">
            <a:extLst>
              <a:ext uri="{FF2B5EF4-FFF2-40B4-BE49-F238E27FC236}">
                <a16:creationId xmlns:a16="http://schemas.microsoft.com/office/drawing/2014/main" id="{76E3E416-7032-4BE6-BBBC-61A792DB5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439863"/>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AutoShape 14" descr="data:image/jpg;base64,/9j/4AAQSkZJRgABAQAAAQABAAD/2wBDAAkGBwgHBgkIBwgKCgkLDRYPDQwMDRsUFRAWIB0iIiAdHx8kKDQsJCYxJx8fLT0tMTU3Ojo6Iys/RD84QzQ5Ojf/2wBDAQoKCg0MDRoPDxo3JR8lNzc3Nzc3Nzc3Nzc3Nzc3Nzc3Nzc3Nzc3Nzc3Nzc3Nzc3Nzc3Nzc3Nzc3Nzc3Nzc3Nzf/wAARCACsANgDASIAAhEBAxEB/8QAGwAAAgMBAQEAAAAAAAAAAAAAAAUDBAYCAQf/xABKEAACAQMDAQUFBAYFCwIHAAABAgMABBEFEiExBhMiQVEyYXGBkRShsdEjQlRyc8EVYpKTshYkMzRDUoKU0+HwRMIHJTVTY4Oi/8QAGgEBAAMBAQEAAAAAAAAAAAAAAAIDBAUBBv/EACgRAAICAgIBAwMFAQAAAAAAAAABAgMEESExEgUyQRMiURQzYXGBI//aAAwDAQACEQMRAD8A+41HcSd0gbaWJYKADjqcVJUF57Ef8VP8QoDwSzfs+P8A9gr3vJv2c/3gqYV7QEHeTfs5/vBR3k37Of7wVPRQEHeTfs5/vBR3k37Of7wVPmvM0BD3k37Of7wVHNcvDG0jwEKoycODVqqmq5+wTY67f5ij6PV3yJk7X2DDKxTY2lui9B86B2vsevcz9Af1en1rC2eO6jUHOUkH/wDTVBFIGhUnk/ZpWJB8gAR+NZfqy2dlen1eKZ9BbtfYqspMM/6IMWGBnjr51bg1yCdI3SGTbIwAJIr5vby9685OcPFMcf2jWr0yF57e38GGWBWUnybGfzrLfl2VtJa5KrcKqCQ4n7RwW4HeQTY3FSRghTgnB5/qmmsM8ksSSJA211DDLgcEVh9blEel24izta4RmOM8bWI+vFbnTv8AUbf+En4CtOJfK6HlLsxXVRgk0dd5N+zn+8FHeTfs5/vBU9FazOQd5N+zn+8Fe28wmjVwCM9RnpU1UNLOY2Ho7fjQF+iiigCiiigCiiigCiiigCoLv2E/ip/iFT1BeexH/FT/ABCgJh5V4W5xVe8vIrSEySuFA6DqW+A86R3Woz3j92D3K7SwTd4mWouSRZCuU+hvdataW2VZy7A7dqDPPpnpn51ROuSuwWG0IJzjvJAPu60juQe6LI2EKjJaTw7Oucg7vl092K6uLi13lC8RVk2sAwGAenTjoCevmKrdj+DRHHQ3TWrpnkXuolMZAfcJOM9OStdDWZtofu4iD6FxxjPpWWve0elaZdxx3l0kNy/Ma5wGXIwWIGAPIFsZ9cc15c9oNM069gsL26WJ5huVjIWG3oN7A+AE9OvTkjNeebPXTFdmvg162ZlE2Y1OQHyHUkdeRVy9YS2MpQgrsyGB4I61lLxf0m2Q24WUjxMMHAGeeCG6ce4cVzFfz2Flc+3JbCKQYC7mDbC3A6n+fvyMzU98Fc6NcxMxYDwQPnBSWQN8O82n8arvGLQLx4ZbZlAPrkKR9331bshtv5bdvK4uVxn1kNQX/isrNzziYj5EBv8A21kfbO9F7gjyWTuprlgcZjmx8GTI+8mtpp9xHbWkDKOe6IwT12rWKvI3xcyR5ysaxHj1jx/OtbosKXNnZ3C8GSAbifJT1Pxx+FYMvhoz5GmitrRWDQIrcZL99ECT5KDn/tW7sP8AUrf+Ev4Viu0ncLorFOS00UcZ+fX54ra2P+pwfwl/Ctfpm/pvZy8nWlosUUUV0zIFL9K9hv32/E0wpfpXsN++34mgGFFcu6opZiABySTiuFmRmYK6koQHAOSpxnn5YoCWio1mR3ZEdSy4DKDkqSM8+nFemQCgO6KiSeOSMSRurxnoynIPzr3vo+9ERdRIQWC55wMZOPmPrQElFFFAFVNTkaO2DopYrIhCjz5FW6W6/wD/AEyXpjK5y2B1Hn5V4+iUVuSRmpLqa6vJJHUuyLjcOiHyCr6f1vdx6itPcx2tvOLjuwqANlyVHDchj02g/U8AV3iSEPPNGrRopXLyZYjOfET4duORgdBXzftRrDX7iKNnFlEf0acgyH/fIPT3D9UcetZW+TpxjpaQy1ntXNdxm00M7N/W5fqo9UU+yOvJ59AKy15qlxAvdxajey3DH2/tD7V+Wetc3zNbWwhU7Xk8cufL3cUsto57h9tt4m82I4Hvya8RPrg7a4lQOw298+e8mnO92+tU1CbiXZmLdQvh/CmEmnxWozcSq8x6jB5+lexTWfsvaQ5HQ46/Pg16mHF9M2H/AMOHM8V+VLuwkgC94+88JNwM9evT8K3bELp7DBHgx7e4rxnB+Hr8q+U6NrA0WWSfTkXYwBmgkYlXA8weqsOcHnqeDmt5rAvNQsY4kuJLKEWxkkwG78ttBC7+AMZIJHJI99SX5IPhaKdu5GvXi45S6nx7j3jflQd01rbbFDAEvtIOMlQBnHvao7eM2upPGzbmW5mjZ8Abtsh5wPnU+luXTTQOjIc/EBB+dVNcnRre4JfwcWck0tvK7JADJKC6lnPO7nnPQU60Ke6GjWCI1pGksRjUNHIxA6dd48jnpWet7gR2tySPDvkHz2vj+VP+ztzG+jxpsMfcRgF/LOecfKsuVPSXBltgiTWVuo9KggnNoxjuY02hHVsjODnec8DpgVrrSPWGtYSl3YKvdrgG0kOBgf8A5ayvaiFXhsr7aVP2gqQf1gUJGfofrW80/mxtz6xL+ArR6fJyg20c3IWkin3Wt/tun/8AJyf9Wjutb/bdP/5OT/q00oroGUV91rf7bp//ACcn/VqpYR6uUbu7jT18R/8ATSHJz/Ep/S/Sx4G/fb8TQCrX9P1bU9KXT2a0mW4mAuGCtGvc4yVxuYncQF48ielJbTSe0iXLTlmhvJNhluRcAxPtt+7OUzklnVWBxx68YOq7Q3V9Y2aXGnWwuXEiq8IByytlRj0wxUk+Shqzc/aHX4fsjS2LRyNOVki+yuQyKyI2GHIyS7rx7IBPQ0BRttD7QxSzSQx3MPfkFQb5S6zCOFRK7bjvQFZPDznI8PowtNE1tZ4biS6uWYOjOPtrFD+nbd4c4x3JAx8PMVP2QlvTdPFeG6yLOEDvkcDes06v7XnzHn1G3qOai7PalrjS2K3UTfZ2ZIpFe3k3cwFy5ZiT7Q24PrjPAoCvpujdo7S3hffI1xGrR7Huz3ZT7OQAQD/93acjnzz1q32a0vV7bU7abUUd1jjuYg8kisyI0kToD4iT7LDqcccnOa2I6UDGelAAor2igCl+uFV06QuyooZSWYZC8jmmFJ+1rSJoF20LbZAAVPocivJdEoe5HzLtJqRKm2eU9yo2yZbO8jovz6sfLgdc1j7Tbc3jTzDdFF+kIxwW8hU+pRE3G1bjv5c8BeiDy5qGVAIfsVv67nbP1J/kKw7O2olG5zf3JYnwbslvfXTTsqdxB4McZTrXZVVUwoRsX2mHrXSybSEiVAG/XYc1Ii++CoLKUtv7uVj6hQasRqtvEFlYx85HeWwI+tdusa+OS9m3+ewLVlNSmhARZhdwjqsiAEfLpQKKK/2VLk7Y7i3JcYAVCGb3CvqVtFcSaOkV8d10sCxybBgbyQOvrgDPvzWJ7Oppl7q9s6/5rIhyESQp3jYyB1yPgOvTzr6CS3h3rgMwIXBLA5ycnoevTyqUSFr+DLyMr6hdSN7IuL2TH/ExrzRHEL2MB9uBW3fUY+4VBkg3mRggXB+suP51IGWLU1kHstbFifeMj+VQ3ybYr7Vo5u4jJpzBFAxCZv3iOD9wNa/TkSO0TbjdJDhfMZIwPzrK2rBoY42OR9ibPwIkrY6Na9xo8aK/LWkcq55KsOfyFYMpcrbKcmWuBb2qvAdPs7ZwQ4lYn0GxWU8/Ot/p/wDqNv8Awl/AV8+7XL3WgGQ4IM2/I8mIfP3H7q3thNGNPgcOvdiJfEGBHA55rb6e91tnMyfav9LlFeKwIyDkHzoyK6BjPaX6X7D/AL7fiaYUv0r2G/fb8TQHOsak1gLWOGDvri6m7mJDII1ztZiSx6DCHyPOPiE1z2rkhlmiXTixjkdBm5VQxjj7yTnHQDp6n0GTWivbG3voDBdwxzRE5KOoIz5GoJtIsJoe4msoHi395saMEbsYzjHXHHw4oBFL2ySMuTZskavGd8suzbC+f0zDacJxgHkZOCVwcWNZ7VQ6OUkntJxa7ZS80iNHygPgUFfEzY4zgEdCaZSaFpskjyPY2zO7h3JjBJI6H7zU1xpdndSxy3NrDLJECI2dAdgPBxQCaz7SXN3cRWg0qSO6YO7rNIY07tSo3KWUFvaHG0dDz0zSi7V3Ai02We1QSXqyCOKOUbWcSxouWIyo8fPXz4PFaFdC01YooxY24WF98aiMYRvUenQfSvW0XTmR1NjbkSFy4MYOSxBb6lVJ+AoBNp/a5b2/ithZMitKIHczKdkh70YAA5GYX8QPoR7inkOlWcGwQ2kCBNuzbGBt2ggY+AJx8TRQF6knbMBuzV8pGQUH4indKe1ADaJcqRuBAGPXkV5Lpk6/ej4P3bNI0cG0AE7mzhU/M1HHE3cmK2BxnMkuP50+nRJN6KwhtUJ3sOh9w99K5rh9QkFlpyd3BjxOOiD1JrAfQaSW2IJ3WGRYIVMkxPsjnn86YW/ZTtBquCtsY1PnNLtx8hWt7L6XCjA6TagvnBvZk3bz5hF6t9w99ayXsxBJGZdZvpmQHIWSQqB/wpgfjVsYMzWWwXDPk8/YLWoMu1/p+4es/wD2ploPYa+vLdLnUdVEETY2LHHvJB6Ek8DPkPSt0exOh6navPaXDRbGKq6Mc56dGJHyqLTdJ1LUFJea3so4SYO9HjYhDjgEADO3ODuPPWpqqTZnlfUl2Z9tEt9CNvdWlxPctBOFnNwu0bCSjbQBnIyD16Vf7SXdlqRgs5dWlRN3+isAWZxxlnK5K8ZABx+T28sOzFiv/wA2uZdQfrsml8J9PCMA/PNcTdo1s7Jm0nQjHaxc7o7bCgE8E8AAc9auVWuzNLJ8vatmSgh1e4WaKx0O7fcSoZlESgb93AzwOBTBezvay5laT+iraBWi2ASXPT38VcftFrV13ve3tvarDKYnVVeVlIJB6YHVfWubO51Ke9ktptXulkVioeJVVc+XBzxUPGlfJqU8yUeFpEK9ke1KSM4isjmHuQpmIGMEfzNNXte1scfdjSISPs6whoboZ48xnzpb9t1B7WWRdWvFZIGYd5sI3Lyc+H404ih15RA9rrEbJKCAJoTnP/CRxWe+OK9eZXZ+qj7hF2u1XVLbs61vqOiXds5YYmLIyA4Ycc586002pxaH2cggFs84uLB2aOJgNm2Dc7c4G3jn3n30i7ZW+pXugRfaL+B4ZJAp3RMGQkNyevGQfKq2sG51HWrOxs4ysb6abdZV6LvCBzu9yKTjrVuPGqMf+T4Mtspy96N5ZW9yrolndSQxlFJVSCozg8KRx8sU4t5nSYwTOruBuDgbcjOMY9az0+rraaRqtzCxDwQOUbOdpAIUfLg/WqnZu3t7cRSaJrDXGEKm3vJN4JOCSrdQSR7x7q06KWzcZzVDSvYb99vxNRxatHG6w6hG1nKxwveHKOf6r9D8Dg+6pNK/0bH1ZsfWvD0YUVxLLHCm+WREUfrO2BXiTJIgdGVlIyGByD86AkoqNpVRdzEAepoWVGGVYEc8g5FASUVzu+fwrqgCiiigClnaMK2kzBxlSVyPmKZ0r7SHGjzn02n7xUZdMnX70fG9Xtri9vVgjk2xclgBwo8uK7nt4rW3trGIFFmkUSFRyw6t+FMWWQTRAosImmVO9lGFyx8x1qtrMUWmzNLdS29nJBIdks8wknm2k4KInCKTgjPPxrNVW5rZ2L8iNa18jrStVuIoI1tITAANoLeEKB5euPdVyS6hA7y9uDdOPL2UHuA/OsrrWtme5LWYEkc4EgCcKM9R7q4sLS61Bd93cJBCTjaDtP1rSnCJzfGyf8D661dZiqxlFxnGzgA+WKh0+Q6vqjySXU0Fu5DSxReEtKTtYA/qjz45yeorgGw0u2Z7farKPFe3Awsf7oPJNZJtdu21IJorSmPBRFeNZHlydxYgg4JPP0rydrLIY8W9M13aSTTLS0srS2SCKS7u0bvGOSQrZyW68kAZycZ61a12a4i0i8+yW7SyFQrKu4b02j9Uj2uR1z6ccVmbe11V45p9TtorieY5Mly652jooHkPcPWtraxwz2ESrFBCDbBViiIIjzgkL5gc1Qp7ZqlV4LSMoW3HUJl3FJrt5EDrtIDOSOPgfvq7HKqa2pU4Bt45CcenX58VXuRukvo157uZJCD/AFlUn72FczPgTvFHul3KqsfIBCGH0OflVT7N1fMEdNc7dLuJiCS7MgHrvyMfePpWrsJLyFLO2WJTKpEkbMfC69MH31ktTjCWQhXHLRPn0xgE/XP0rbWWorCIobyApcRKVXjhn4wAffxWHJk1opyfjgT6/Iz6baxSAI73J3qPUK/T5051a0u5bhbTTrGQQwoEQIu1MkAs3kM9B8j60v7RxxvYWrIrKwuR7QxnKtn76+hoo2jgdK1+mftM5uZrUT59HoGrrb3MEtj3scqbWUugJz1/WppovYyytbBluLcQzs2Q0D7WjHkMjr5n0rX4FGB6V0jDoy17aaraQ9y88t1Yj2miSMyhfRldWDD4AVNpNhNLao8Gq3sUePCqxW4wPL/Y1o/lVDS/9G37zfjTewloT9oNEu72zsbb7VNchb5JJZZkhJRArg+HYFPUdVPWld7p/aeK5vlsLiSKNAVt0jjHdtDhRgeMBXzuPCg5/WAxjRdqru4sbGCe2nSAC7hWaWRNyrGzhWJ9Bz18qy192rvJns4kubWyaOb/ADp3ztj8UqhZBxgEKpwceR6dR6S3Wm67cQ2cE73lxb+Bk8QjKOLgNiUF2LARgAZZs4OeSKI7HtLaxySLPcRd33gQl1dQhWc7ivRju7k5PP1areidpdV1HVbe2uLK3tkaNGeGRyspUxBzIgPJG47cY8jkg8VsVGV5HxoDNdhLqe70iSS4kmdhcMAJZGl2DC+ESHG8deceo8q09c7RnoPpXVAFFFFAFK+0u7+h7jYu5uMDOM8imlLO0WP6InznHGdvXqK8l0ydXvX9nyzV4J761Nvffo4mwV5C4YdDuxSn/JyxjhcubYuw9uW7OQfXwint5HaSlFlLeJuD3hKnHxPB+NcraWdsmJdOj8Z/0joGX61gjJo78q4vlo+d3Ed1pc5jguA8QOd0ZLKfl6/SrEWu36qRE8OfNinI+6tZq+l2ckQeKC3izgZhO0/MUvi7J3Fxju54FXyzkEGpqZQ6WjMzzXN5IWvbiSU+WTwPgOgp9p2n20Vok0l1Is0i5OwkbR/u0wXsTPFy+qwL8FI/lRLoUEPh/pbef1sDArxsshBp9FeKztdhIuLlWweQ4IP863Gk2sFta28VnI4gwwdu8yr5XJ5yQc8HjGMdKwcthaxsub6cgHPAHFa/Qu6TQ4TbkSGKNkLE7enhx6HpmkOxauORZHGJNXuYX4E8aIfcTCmPvANcWoMsHAwzs4+4/nUqNt1dCWG4tCfl3S/lVuxiVQDjCJPM2fhivJdltXEEVLkhnmnhbjuAIx+44A+uc1q7K5+22ZgaIBlkDKrn2WBz8uKyVuhW0AYE7IpAR712n+RrZSRxbYXUktOQzlegTjk/hmuflvTWyu9remK+0K5NqWbYxlYKh8wEOT94r6SnTHurAdrIoxDaPglhPsXaei923X7q36dOOlbvTUvp8HLypbUf9OqKKK6JjCl+lew377fiaYUv0r2G/fb8TQF8jIxz8q82+9vrXVFAeAYNe0UUAUUUUAUUUUAUs7QxvNpM0UTrHIxUKzDIByMUzqhrQ3WDjbuBZcjGcjIzXkumShxJHzO7ie4LROiRX6DLwyezN6EHzBx1HI86WWl/cwvKmnyGQrxLYXBBPvCnzrXX1lFeWscUqs+D4JE4dB6qR1OB/Ig1iO0OkX9qyXMhZ13Ei7RCpOOOR1U/d76xOOujuQtUlyWrnVbKRlKRPbt/tLadOAf6pPlUu7S50IeHuz1JjlZc1Rs5L+9gw7wXYUZLSDGz4t0x061W1KCS11A2t1bx2cx8pJW2sPVcDxfL7qjos8l1sZyWFjIN/wBru0PvdG/Eiqzw6aGCzXl5KB1WPaPwzXFjYWkqiVpTMxOCILF5Dn0ySBn/AM91O30HFlvtZUt5yu5RcQRYHlggDg+/PGRxXqiRlZFcFS207Sbl0U6XemNjjvp2YqPL/tWh/o+3liawEPdW4i/RyREpsO4EYwcAggc5PSuNN0iKyt4pJYYJbw4Ly92MKfdjp5AfWmbJi5QxKrSSPsEacbjnJz5HoecDAPNWRjooskn/AEYuwsUtpDHHvklTuJjLK2Ww8YyufQbhj3CrNxMyWEXd9Jbh1PuGNx/wipLUEX0iy8E2MO44x/6ZT+Irhl32NoCPE8jsB6eAfnUJds01P7Io7EYUXgyRiSVh8Cp/OtRYozW6vIqtGIOAOPCR+OM1mrg4e8x5g/4cVpII5I7BIVkO8Q7AMccHkfMVzMx/ciOSuEVO1Fu/2OwYyZEE21gPPMbcn38V9AQ+EfCvn2syfa7OOWE/ojceY5YiNv5g19CUYFdH079s5WStJb/k9oooroGQKX6V7Dfvt+JphS/SvYb99vxNAMKKKKAKKKKAKKKKAKKKKAKgvPYj/ip/iFT1FcxtLGAjBWDBgSM9DmgKOoaXHcxv3aqrP1BHhb4ikU1pcWc5eSHhhgsEDZ/4hyB8c1oS16OB3Rx5lT+dG6+9IPofzqDgmWwulHgy8kqrJHFHEqB1kkWWIrwVMY6dP9ofpUctsl8ndXtqk8Hiwm0SIvi4xkZHHnTa7tnm1y1EkVuXa2uCfCRnx2/PHOan/ops7tiqfVXcn7yag6/wWxyNdoTRwpDGwCCPIKQkRhRHjgDy5Bz0xQMKBNsbc42uXOFPoT5E9cAU3GjkEnu1J8zvYfgRU9vYPbyd5Fa2of8A3yhLf2iSafTfyS/Ur8CdNNubwgRwkRs27dLlUB9w6n4dPxp7p2lRWXiLd9McBpWGDj0A8h7ql3X3XEH0P514GvuPDD8lP51OMEiid0p9nzS9Qxavfo5GVtFUY9O6x/KuioxbD0ZsD3cVq5eyolubi4aTDzrtfC9OMetB7K5aMmQ5jzjjyJB/lVMqpNnTpzKo1pPsyNxwbo45/wC9ay2K92QrMfMg8eQoPZMOXzKfG248e/OKZHTJjtLbCA2QCp9D7/fXPycK2yW0eX5lctaM/rSKtjGvIT7STx5kxvnj05reis9e6NLeKA7KoD7xhenGKZB9Q9Iv7J/OtuFTOqHjIwX2KetDCiqG/UPSL+yfzo36h6Rf2T+dbDOX6X6V7Dfvt+Jr3fqHpF/ZP513YwtCmHOWJJJHHJoC5RRRQBRRRQBRRRQBRRRQBRRXjDIIoCoNUsTeSWYu4vtEQBePdyucYz9Rx7xVrcKyOt9m72+vNQNtHBHb3GySSOSZmS5kQxlWK48DYQqWHUYyD5V37K6jPfGSRoEia4Ek2JWJuIzNG4jYYxhERkA6EHyyaA1U1qz6rb3YfAjglj2EddzRn/2H61YmuIYFRppFQO4RSeMsTgD45rEf5IalDpslpC9qyzJEsqls5KvKdwLKRna0QBIPCY4wCO4OymoSKkepR2l05nglkunlZmMabMxYI6eE455zk8k0BtpZ44lDSOFBZVz7ycAfUgV3uGevNZsaFd/5O2entIhntp4pA5c4CpLuwD19jwj6VX0js3f2Gh3tit0kU09pFGksbMdswh2O/ry3ORyevWgNZn415kGsZddlru6gTuYLSwMdrJEkUUrFVkMiHdkAHlVYE9fEffVd+yWouyEJAkbLcqYVuCFgjkBxHGduVbP6wwBkjBGMAbvijI4/KslP2e1Gbs0lnJKjXChNsCFEhQq5IONh3ZBG5T4Tg4C8Uvj7I6sGlknnjmlaVXlXvdsV2m8MY2UJuAAGBuZsDI6E0BuJLqCPdvlUbWVWGfZLdM+mc1Lx/wCCsfL2YumnupLeK1tmuBaOsiN4oTEQCo45GBkH5VQj7F6lJbtFM1rGotnjCLK7Bpu62iYnGdxbn1GM8mgPoGKAK4gR0jUSHLBRuPqfOpKAKKKKAK8xXtFAFFFFAFFRGeMSiLeN5GQP/PjXK3ULkBZFORkemPj8j9KAnoquLu3OMTIc7ceL/eOB9TUnfJu27hu4OPjnH4GgJKK5V1b2SCPUUUB1RRRQBRRRQBRRRQBRRRQBRRRQBRRRQBRRRQBRRRQBRRRQBRRRQBXhGfOvaKArSWMMkrSsuWKkHnjkY/CuP6Nt+fCcMDlc8HPH8z9auUUBTGnW4YMAwYHIO48c5/GpHs4pGDyZZgAM59M/masUUBFDCIVCqTgeR8qKlooD/9k=">
            <a:extLst>
              <a:ext uri="{FF2B5EF4-FFF2-40B4-BE49-F238E27FC236}">
                <a16:creationId xmlns:a16="http://schemas.microsoft.com/office/drawing/2014/main" id="{43B8FAA3-0CED-476E-8D4D-220D1704636B}"/>
              </a:ext>
            </a:extLst>
          </p:cNvPr>
          <p:cNvSpPr>
            <a:spLocks noChangeAspect="1" noChangeArrowheads="1"/>
          </p:cNvSpPr>
          <p:nvPr/>
        </p:nvSpPr>
        <p:spPr bwMode="auto">
          <a:xfrm>
            <a:off x="155575" y="-631825"/>
            <a:ext cx="1657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n-US" altLang="en-US" sz="2400">
              <a:latin typeface="Arial" panose="020B0604020202020204" pitchFamily="34" charset="0"/>
              <a:ea typeface="ＭＳ Ｐゴシック" panose="020B0600070205080204" pitchFamily="34" charset="-128"/>
            </a:endParaRPr>
          </a:p>
        </p:txBody>
      </p:sp>
      <p:sp>
        <p:nvSpPr>
          <p:cNvPr id="43018" name="AutoShape 16" descr="data:image/jpg;base64,/9j/4AAQSkZJRgABAQAAAQABAAD/2wBDAAkGBwgHBgkIBwgKCgkLDRYPDQwMDRsUFRAWIB0iIiAdHx8kKDQsJCYxJx8fLT0tMTU3Ojo6Iys/RD84QzQ5Ojf/2wBDAQoKCg0MDRoPDxo3JR8lNzc3Nzc3Nzc3Nzc3Nzc3Nzc3Nzc3Nzc3Nzc3Nzc3Nzc3Nzc3Nzc3Nzc3Nzc3Nzc3Nzf/wAARCACsANgDASIAAhEBAxEB/8QAGwAAAgMBAQEAAAAAAAAAAAAAAAUDBAYCAQf/xABKEAACAQMDAQUFBAYFCwIHAAABAgMABBEFEiExBhMiQVEyYXGBkRShsdEjQlRyc8EVYpKTshYkMzRDUoKU0+HwRMIHJTVTY4Oi/8QAGgEBAAMBAQEAAAAAAAAAAAAAAAIDBAUBBv/EACgRAAICAgIBAwMFAQAAAAAAAAABAgMEESExEgUyQRMiURQzYXGBI//aAAwDAQACEQMRAD8A+41HcSd0gbaWJYKADjqcVJUF57Ef8VP8QoDwSzfs+P8A9gr3vJv2c/3gqYV7QEHeTfs5/vBR3k37Of7wVPRQEHeTfs5/vBR3k37Of7wVPmvM0BD3k37Of7wVHNcvDG0jwEKoycODVqqmq5+wTY67f5ij6PV3yJk7X2DDKxTY2lui9B86B2vsevcz9Af1en1rC2eO6jUHOUkH/wDTVBFIGhUnk/ZpWJB8gAR+NZfqy2dlen1eKZ9BbtfYqspMM/6IMWGBnjr51bg1yCdI3SGTbIwAJIr5vby9685OcPFMcf2jWr0yF57e38GGWBWUnybGfzrLfl2VtJa5KrcKqCQ4n7RwW4HeQTY3FSRghTgnB5/qmmsM8ksSSJA211DDLgcEVh9blEel24izta4RmOM8bWI+vFbnTv8AUbf+En4CtOJfK6HlLsxXVRgk0dd5N+zn+8FHeTfs5/vBU9FazOQd5N+zn+8Fe28wmjVwCM9RnpU1UNLOY2Ho7fjQF+iiigCiiigCiiigCiiigCoLv2E/ip/iFT1BeexH/FT/ABCgJh5V4W5xVe8vIrSEySuFA6DqW+A86R3Woz3j92D3K7SwTd4mWouSRZCuU+hvdataW2VZy7A7dqDPPpnpn51ROuSuwWG0IJzjvJAPu60juQe6LI2EKjJaTw7Oucg7vl092K6uLi13lC8RVk2sAwGAenTjoCevmKrdj+DRHHQ3TWrpnkXuolMZAfcJOM9OStdDWZtofu4iD6FxxjPpWWve0elaZdxx3l0kNy/Ma5wGXIwWIGAPIFsZ9cc15c9oNM069gsL26WJ5huVjIWG3oN7A+AE9OvTkjNeebPXTFdmvg162ZlE2Y1OQHyHUkdeRVy9YS2MpQgrsyGB4I61lLxf0m2Q24WUjxMMHAGeeCG6ce4cVzFfz2Flc+3JbCKQYC7mDbC3A6n+fvyMzU98Fc6NcxMxYDwQPnBSWQN8O82n8arvGLQLx4ZbZlAPrkKR9331bshtv5bdvK4uVxn1kNQX/isrNzziYj5EBv8A21kfbO9F7gjyWTuprlgcZjmx8GTI+8mtpp9xHbWkDKOe6IwT12rWKvI3xcyR5ysaxHj1jx/OtbosKXNnZ3C8GSAbifJT1Pxx+FYMvhoz5GmitrRWDQIrcZL99ECT5KDn/tW7sP8AUrf+Ev4Viu0ncLorFOS00UcZ+fX54ra2P+pwfwl/Ctfpm/pvZy8nWlosUUUV0zIFL9K9hv32/E0wpfpXsN++34mgGFFcu6opZiABySTiuFmRmYK6koQHAOSpxnn5YoCWio1mR3ZEdSy4DKDkqSM8+nFemQCgO6KiSeOSMSRurxnoynIPzr3vo+9ERdRIQWC55wMZOPmPrQElFFFAFVNTkaO2DopYrIhCjz5FW6W6/wD/AEyXpjK5y2B1Hn5V4+iUVuSRmpLqa6vJJHUuyLjcOiHyCr6f1vdx6itPcx2tvOLjuwqANlyVHDchj02g/U8AV3iSEPPNGrRopXLyZYjOfET4duORgdBXzftRrDX7iKNnFlEf0acgyH/fIPT3D9UcetZW+TpxjpaQy1ntXNdxm00M7N/W5fqo9UU+yOvJ59AKy15qlxAvdxajey3DH2/tD7V+Wetc3zNbWwhU7Xk8cufL3cUsto57h9tt4m82I4Hvya8RPrg7a4lQOw298+e8mnO92+tU1CbiXZmLdQvh/CmEmnxWozcSq8x6jB5+lexTWfsvaQ5HQ46/Pg16mHF9M2H/AMOHM8V+VLuwkgC94+88JNwM9evT8K3bELp7DBHgx7e4rxnB+Hr8q+U6NrA0WWSfTkXYwBmgkYlXA8weqsOcHnqeDmt5rAvNQsY4kuJLKEWxkkwG78ttBC7+AMZIJHJI99SX5IPhaKdu5GvXi45S6nx7j3jflQd01rbbFDAEvtIOMlQBnHvao7eM2upPGzbmW5mjZ8Abtsh5wPnU+luXTTQOjIc/EBB+dVNcnRre4JfwcWck0tvK7JADJKC6lnPO7nnPQU60Ke6GjWCI1pGksRjUNHIxA6dd48jnpWet7gR2tySPDvkHz2vj+VP+ztzG+jxpsMfcRgF/LOecfKsuVPSXBltgiTWVuo9KggnNoxjuY02hHVsjODnec8DpgVrrSPWGtYSl3YKvdrgG0kOBgf8A5ayvaiFXhsr7aVP2gqQf1gUJGfofrW80/mxtz6xL+ArR6fJyg20c3IWkin3Wt/tun/8AJyf9Wjutb/bdP/5OT/q00oroGUV91rf7bp//ACcn/VqpYR6uUbu7jT18R/8ATSHJz/Ep/S/Sx4G/fb8TQCrX9P1bU9KXT2a0mW4mAuGCtGvc4yVxuYncQF48ielJbTSe0iXLTlmhvJNhluRcAxPtt+7OUzklnVWBxx68YOq7Q3V9Y2aXGnWwuXEiq8IByytlRj0wxUk+Shqzc/aHX4fsjS2LRyNOVki+yuQyKyI2GHIyS7rx7IBPQ0BRttD7QxSzSQx3MPfkFQb5S6zCOFRK7bjvQFZPDznI8PowtNE1tZ4biS6uWYOjOPtrFD+nbd4c4x3JAx8PMVP2QlvTdPFeG6yLOEDvkcDes06v7XnzHn1G3qOai7PalrjS2K3UTfZ2ZIpFe3k3cwFy5ZiT7Q24PrjPAoCvpujdo7S3hffI1xGrR7Huz3ZT7OQAQD/93acjnzz1q32a0vV7bU7abUUd1jjuYg8kisyI0kToD4iT7LDqcccnOa2I6UDGelAAor2igCl+uFV06QuyooZSWYZC8jmmFJ+1rSJoF20LbZAAVPocivJdEoe5HzLtJqRKm2eU9yo2yZbO8jovz6sfLgdc1j7Tbc3jTzDdFF+kIxwW8hU+pRE3G1bjv5c8BeiDy5qGVAIfsVv67nbP1J/kKw7O2olG5zf3JYnwbslvfXTTsqdxB4McZTrXZVVUwoRsX2mHrXSybSEiVAG/XYc1Ii++CoLKUtv7uVj6hQasRqtvEFlYx85HeWwI+tdusa+OS9m3+ewLVlNSmhARZhdwjqsiAEfLpQKKK/2VLk7Y7i3JcYAVCGb3CvqVtFcSaOkV8d10sCxybBgbyQOvrgDPvzWJ7Oppl7q9s6/5rIhyESQp3jYyB1yPgOvTzr6CS3h3rgMwIXBLA5ycnoevTyqUSFr+DLyMr6hdSN7IuL2TH/ExrzRHEL2MB9uBW3fUY+4VBkg3mRggXB+suP51IGWLU1kHstbFifeMj+VQ3ybYr7Vo5u4jJpzBFAxCZv3iOD9wNa/TkSO0TbjdJDhfMZIwPzrK2rBoY42OR9ibPwIkrY6Na9xo8aK/LWkcq55KsOfyFYMpcrbKcmWuBb2qvAdPs7ZwQ4lYn0GxWU8/Ot/p/wDqNv8Awl/AV8+7XL3WgGQ4IM2/I8mIfP3H7q3thNGNPgcOvdiJfEGBHA55rb6e91tnMyfav9LlFeKwIyDkHzoyK6BjPaX6X7D/AL7fiaYUv0r2G/fb8TQHOsak1gLWOGDvri6m7mJDII1ztZiSx6DCHyPOPiE1z2rkhlmiXTixjkdBm5VQxjj7yTnHQDp6n0GTWivbG3voDBdwxzRE5KOoIz5GoJtIsJoe4msoHi395saMEbsYzjHXHHw4oBFL2ySMuTZskavGd8suzbC+f0zDacJxgHkZOCVwcWNZ7VQ6OUkntJxa7ZS80iNHygPgUFfEzY4zgEdCaZSaFpskjyPY2zO7h3JjBJI6H7zU1xpdndSxy3NrDLJECI2dAdgPBxQCaz7SXN3cRWg0qSO6YO7rNIY07tSo3KWUFvaHG0dDz0zSi7V3Ai02We1QSXqyCOKOUbWcSxouWIyo8fPXz4PFaFdC01YooxY24WF98aiMYRvUenQfSvW0XTmR1NjbkSFy4MYOSxBb6lVJ+AoBNp/a5b2/ithZMitKIHczKdkh70YAA5GYX8QPoR7inkOlWcGwQ2kCBNuzbGBt2ggY+AJx8TRQF6knbMBuzV8pGQUH4indKe1ADaJcqRuBAGPXkV5Lpk6/ej4P3bNI0cG0AE7mzhU/M1HHE3cmK2BxnMkuP50+nRJN6KwhtUJ3sOh9w99K5rh9QkFlpyd3BjxOOiD1JrAfQaSW2IJ3WGRYIVMkxPsjnn86YW/ZTtBquCtsY1PnNLtx8hWt7L6XCjA6TagvnBvZk3bz5hF6t9w99ayXsxBJGZdZvpmQHIWSQqB/wpgfjVsYMzWWwXDPk8/YLWoMu1/p+4es/wD2ploPYa+vLdLnUdVEETY2LHHvJB6Ek8DPkPSt0exOh6navPaXDRbGKq6Mc56dGJHyqLTdJ1LUFJea3so4SYO9HjYhDjgEADO3ODuPPWpqqTZnlfUl2Z9tEt9CNvdWlxPctBOFnNwu0bCSjbQBnIyD16Vf7SXdlqRgs5dWlRN3+isAWZxxlnK5K8ZABx+T28sOzFiv/wA2uZdQfrsml8J9PCMA/PNcTdo1s7Jm0nQjHaxc7o7bCgE8E8AAc9auVWuzNLJ8vatmSgh1e4WaKx0O7fcSoZlESgb93AzwOBTBezvay5laT+iraBWi2ASXPT38VcftFrV13ve3tvarDKYnVVeVlIJB6YHVfWubO51Ke9ktptXulkVioeJVVc+XBzxUPGlfJqU8yUeFpEK9ke1KSM4isjmHuQpmIGMEfzNNXte1scfdjSISPs6whoboZ48xnzpb9t1B7WWRdWvFZIGYd5sI3Lyc+H404ih15RA9rrEbJKCAJoTnP/CRxWe+OK9eZXZ+qj7hF2u1XVLbs61vqOiXds5YYmLIyA4Ycc586002pxaH2cggFs84uLB2aOJgNm2Dc7c4G3jn3n30i7ZW+pXugRfaL+B4ZJAp3RMGQkNyevGQfKq2sG51HWrOxs4ysb6abdZV6LvCBzu9yKTjrVuPGqMf+T4Mtspy96N5ZW9yrolndSQxlFJVSCozg8KRx8sU4t5nSYwTOruBuDgbcjOMY9az0+rraaRqtzCxDwQOUbOdpAIUfLg/WqnZu3t7cRSaJrDXGEKm3vJN4JOCSrdQSR7x7q06KWzcZzVDSvYb99vxNRxatHG6w6hG1nKxwveHKOf6r9D8Dg+6pNK/0bH1ZsfWvD0YUVxLLHCm+WREUfrO2BXiTJIgdGVlIyGByD86AkoqNpVRdzEAepoWVGGVYEc8g5FASUVzu+fwrqgCiiigClnaMK2kzBxlSVyPmKZ0r7SHGjzn02n7xUZdMnX70fG9Xtri9vVgjk2xclgBwo8uK7nt4rW3trGIFFmkUSFRyw6t+FMWWQTRAosImmVO9lGFyx8x1qtrMUWmzNLdS29nJBIdks8wknm2k4KInCKTgjPPxrNVW5rZ2L8iNa18jrStVuIoI1tITAANoLeEKB5euPdVyS6hA7y9uDdOPL2UHuA/OsrrWtme5LWYEkc4EgCcKM9R7q4sLS61Bd93cJBCTjaDtP1rSnCJzfGyf8D661dZiqxlFxnGzgA+WKh0+Q6vqjySXU0Fu5DSxReEtKTtYA/qjz45yeorgGw0u2Z7farKPFe3Awsf7oPJNZJtdu21IJorSmPBRFeNZHlydxYgg4JPP0rydrLIY8W9M13aSTTLS0srS2SCKS7u0bvGOSQrZyW68kAZycZ61a12a4i0i8+yW7SyFQrKu4b02j9Uj2uR1z6ccVmbe11V45p9TtorieY5Mly652jooHkPcPWtraxwz2ESrFBCDbBViiIIjzgkL5gc1Qp7ZqlV4LSMoW3HUJl3FJrt5EDrtIDOSOPgfvq7HKqa2pU4Bt45CcenX58VXuRukvo157uZJCD/AFlUn72FczPgTvFHul3KqsfIBCGH0OflVT7N1fMEdNc7dLuJiCS7MgHrvyMfePpWrsJLyFLO2WJTKpEkbMfC69MH31ktTjCWQhXHLRPn0xgE/XP0rbWWorCIobyApcRKVXjhn4wAffxWHJk1opyfjgT6/Iz6baxSAI73J3qPUK/T5051a0u5bhbTTrGQQwoEQIu1MkAs3kM9B8j60v7RxxvYWrIrKwuR7QxnKtn76+hoo2jgdK1+mftM5uZrUT59HoGrrb3MEtj3scqbWUugJz1/WppovYyytbBluLcQzs2Q0D7WjHkMjr5n0rX4FGB6V0jDoy17aaraQ9y88t1Yj2miSMyhfRldWDD4AVNpNhNLao8Gq3sUePCqxW4wPL/Y1o/lVDS/9G37zfjTewloT9oNEu72zsbb7VNchb5JJZZkhJRArg+HYFPUdVPWld7p/aeK5vlsLiSKNAVt0jjHdtDhRgeMBXzuPCg5/WAxjRdqru4sbGCe2nSAC7hWaWRNyrGzhWJ9Bz18qy192rvJns4kubWyaOb/ADp3ztj8UqhZBxgEKpwceR6dR6S3Wm67cQ2cE73lxb+Bk8QjKOLgNiUF2LARgAZZs4OeSKI7HtLaxySLPcRd33gQl1dQhWc7ivRju7k5PP1areidpdV1HVbe2uLK3tkaNGeGRyspUxBzIgPJG47cY8jkg8VsVGV5HxoDNdhLqe70iSS4kmdhcMAJZGl2DC+ESHG8deceo8q09c7RnoPpXVAFFFFAFK+0u7+h7jYu5uMDOM8imlLO0WP6InznHGdvXqK8l0ydXvX9nyzV4J761Nvffo4mwV5C4YdDuxSn/JyxjhcubYuw9uW7OQfXwint5HaSlFlLeJuD3hKnHxPB+NcraWdsmJdOj8Z/0joGX61gjJo78q4vlo+d3Ed1pc5jguA8QOd0ZLKfl6/SrEWu36qRE8OfNinI+6tZq+l2ckQeKC3izgZhO0/MUvi7J3Fxju54FXyzkEGpqZQ6WjMzzXN5IWvbiSU+WTwPgOgp9p2n20Vok0l1Is0i5OwkbR/u0wXsTPFy+qwL8FI/lRLoUEPh/pbef1sDArxsshBp9FeKztdhIuLlWweQ4IP863Gk2sFta28VnI4gwwdu8yr5XJ5yQc8HjGMdKwcthaxsub6cgHPAHFa/Qu6TQ4TbkSGKNkLE7enhx6HpmkOxauORZHGJNXuYX4E8aIfcTCmPvANcWoMsHAwzs4+4/nUqNt1dCWG4tCfl3S/lVuxiVQDjCJPM2fhivJdltXEEVLkhnmnhbjuAIx+44A+uc1q7K5+22ZgaIBlkDKrn2WBz8uKyVuhW0AYE7IpAR712n+RrZSRxbYXUktOQzlegTjk/hmuflvTWyu9remK+0K5NqWbYxlYKh8wEOT94r6SnTHurAdrIoxDaPglhPsXaei923X7q36dOOlbvTUvp8HLypbUf9OqKKK6JjCl+lew377fiaYUv0r2G/fb8TQF8jIxz8q82+9vrXVFAeAYNe0UUAUUUUAUUUUAUs7QxvNpM0UTrHIxUKzDIByMUzqhrQ3WDjbuBZcjGcjIzXkumShxJHzO7ie4LROiRX6DLwyezN6EHzBx1HI86WWl/cwvKmnyGQrxLYXBBPvCnzrXX1lFeWscUqs+D4JE4dB6qR1OB/Ig1iO0OkX9qyXMhZ13Ei7RCpOOOR1U/d76xOOujuQtUlyWrnVbKRlKRPbt/tLadOAf6pPlUu7S50IeHuz1JjlZc1Rs5L+9gw7wXYUZLSDGz4t0x061W1KCS11A2t1bx2cx8pJW2sPVcDxfL7qjos8l1sZyWFjIN/wBru0PvdG/Eiqzw6aGCzXl5KB1WPaPwzXFjYWkqiVpTMxOCILF5Dn0ySBn/AM91O30HFlvtZUt5yu5RcQRYHlggDg+/PGRxXqiRlZFcFS207Sbl0U6XemNjjvp2YqPL/tWh/o+3liawEPdW4i/RyREpsO4EYwcAggc5PSuNN0iKyt4pJYYJbw4Ly92MKfdjp5AfWmbJi5QxKrSSPsEacbjnJz5HoecDAPNWRjooskn/AEYuwsUtpDHHvklTuJjLK2Ww8YyufQbhj3CrNxMyWEXd9Jbh1PuGNx/wipLUEX0iy8E2MO44x/6ZT+Irhl32NoCPE8jsB6eAfnUJds01P7Io7EYUXgyRiSVh8Cp/OtRYozW6vIqtGIOAOPCR+OM1mrg4e8x5g/4cVpII5I7BIVkO8Q7AMccHkfMVzMx/ciOSuEVO1Fu/2OwYyZEE21gPPMbcn38V9AQ+EfCvn2syfa7OOWE/ojceY5YiNv5g19CUYFdH079s5WStJb/k9oooroGQKX6V7Dfvt+JphS/SvYb99vxNAMKKKKAKKKKAKKKKAKKKKAKgvPYj/ip/iFT1FcxtLGAjBWDBgSM9DmgKOoaXHcxv3aqrP1BHhb4ikU1pcWc5eSHhhgsEDZ/4hyB8c1oS16OB3Rx5lT+dG6+9IPofzqDgmWwulHgy8kqrJHFHEqB1kkWWIrwVMY6dP9ofpUctsl8ndXtqk8Hiwm0SIvi4xkZHHnTa7tnm1y1EkVuXa2uCfCRnx2/PHOan/ops7tiqfVXcn7yag6/wWxyNdoTRwpDGwCCPIKQkRhRHjgDy5Bz0xQMKBNsbc42uXOFPoT5E9cAU3GjkEnu1J8zvYfgRU9vYPbyd5Fa2of8A3yhLf2iSafTfyS/Ur8CdNNubwgRwkRs27dLlUB9w6n4dPxp7p2lRWXiLd9McBpWGDj0A8h7ql3X3XEH0P514GvuPDD8lP51OMEiid0p9nzS9Qxavfo5GVtFUY9O6x/KuioxbD0ZsD3cVq5eyolubi4aTDzrtfC9OMetB7K5aMmQ5jzjjyJB/lVMqpNnTpzKo1pPsyNxwbo45/wC9ay2K92QrMfMg8eQoPZMOXzKfG248e/OKZHTJjtLbCA2QCp9D7/fXPycK2yW0eX5lctaM/rSKtjGvIT7STx5kxvnj05reis9e6NLeKA7KoD7xhenGKZB9Q9Iv7J/OtuFTOqHjIwX2KetDCiqG/UPSL+yfzo36h6Rf2T+dbDOX6X6V7Dfvt+Jr3fqHpF/ZP513YwtCmHOWJJJHHJoC5RRRQBRRRQBRRRQBRRRQBRRXjDIIoCoNUsTeSWYu4vtEQBePdyucYz9Rx7xVrcKyOt9m72+vNQNtHBHb3GySSOSZmS5kQxlWK48DYQqWHUYyD5V37K6jPfGSRoEia4Ek2JWJuIzNG4jYYxhERkA6EHyyaA1U1qz6rb3YfAjglj2EddzRn/2H61YmuIYFRppFQO4RSeMsTgD45rEf5IalDpslpC9qyzJEsqls5KvKdwLKRna0QBIPCY4wCO4OymoSKkepR2l05nglkunlZmMabMxYI6eE455zk8k0BtpZ44lDSOFBZVz7ycAfUgV3uGevNZsaFd/5O2entIhntp4pA5c4CpLuwD19jwj6VX0js3f2Gh3tit0kU09pFGksbMdswh2O/ry3ORyevWgNZn415kGsZddlru6gTuYLSwMdrJEkUUrFVkMiHdkAHlVYE9fEffVd+yWouyEJAkbLcqYVuCFgjkBxHGduVbP6wwBkjBGMAbvijI4/KslP2e1Gbs0lnJKjXChNsCFEhQq5IONh3ZBG5T4Tg4C8Uvj7I6sGlknnjmlaVXlXvdsV2m8MY2UJuAAGBuZsDI6E0BuJLqCPdvlUbWVWGfZLdM+mc1Lx/wCCsfL2YumnupLeK1tmuBaOsiN4oTEQCo45GBkH5VQj7F6lJbtFM1rGotnjCLK7Bpu62iYnGdxbn1GM8mgPoGKAK4gR0jUSHLBRuPqfOpKAKKKKAK8xXtFAFFFFAFFRGeMSiLeN5GQP/PjXK3ULkBZFORkemPj8j9KAnoquLu3OMTIc7ceL/eOB9TUnfJu27hu4OPjnH4GgJKK5V1b2SCPUUUB1RRRQBRRRQBRRRQBRRRQBRRRQBRRRQBRRRQBRRRQBRRRQBRRRQBXhGfOvaKArSWMMkrSsuWKkHnjkY/CuP6Nt+fCcMDlc8HPH8z9auUUBTGnW4YMAwYHIO48c5/GpHs4pGDyZZgAM59M/masUUBFDCIVCqTgeR8qKlooD/9k=">
            <a:extLst>
              <a:ext uri="{FF2B5EF4-FFF2-40B4-BE49-F238E27FC236}">
                <a16:creationId xmlns:a16="http://schemas.microsoft.com/office/drawing/2014/main" id="{C244A44A-8FDF-4478-8BEA-0FA83C19B992}"/>
              </a:ext>
            </a:extLst>
          </p:cNvPr>
          <p:cNvSpPr>
            <a:spLocks noChangeAspect="1" noChangeArrowheads="1"/>
          </p:cNvSpPr>
          <p:nvPr/>
        </p:nvSpPr>
        <p:spPr bwMode="auto">
          <a:xfrm>
            <a:off x="155575" y="-631825"/>
            <a:ext cx="1657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n-US" altLang="en-US" sz="2400">
              <a:latin typeface="Arial" panose="020B0604020202020204" pitchFamily="34" charset="0"/>
              <a:ea typeface="ＭＳ Ｐゴシック" panose="020B0600070205080204" pitchFamily="34" charset="-128"/>
            </a:endParaRPr>
          </a:p>
        </p:txBody>
      </p:sp>
      <p:sp>
        <p:nvSpPr>
          <p:cNvPr id="43019" name="AutoShape 18" descr="data:image/jpg;base64,/9j/4AAQSkZJRgABAQAAAQABAAD/2wBDAAkGBwgHBgkIBwgKCgkLDRYPDQwMDRsUFRAWIB0iIiAdHx8kKDQsJCYxJx8fLT0tMTU3Ojo6Iys/RD84QzQ5Ojf/2wBDAQoKCg0MDRoPDxo3JR8lNzc3Nzc3Nzc3Nzc3Nzc3Nzc3Nzc3Nzc3Nzc3Nzc3Nzc3Nzc3Nzc3Nzc3Nzc3Nzc3Nzf/wAARCACnAKcDASIAAhEBAxEB/8QAHAABAAMBAQEBAQAAAAAAAAAAAAEGBwQFAwII/8QAPRAAAgECAgUICAYBBAMAAAAAAAECAwQFEQcSITFBBhMXUVNhkcEUMzZydIGT4RUiI3GSobEWMkJDUmLR/8QAGQEBAAMBAQAAAAAAAAAAAAAAAAMEBQEC/8QAJBEAAgIBAgcBAQEAAAAAAAAAAAECAxEEEhMUITIzUVJBMSL/2gAMAwEAAhEDEQA/ANxAAAAAAAAAAAAAAAAAAAAAAAAAAAAAAAAAAAAAPK5R49acnbBXt8qrpOoqaVKOs83u2BLPRHG0llnqgo3SlgHZX30PufulpNwOtUhTp0b6U5vKKVDe/El4FnyR8av2XYFOvdIuD2VZUrm3voyazX6Kef8AZz9KOAdnffR+44FnyONX7LyCjdKWAdlffQ+46UsA7K++h9xwLPkcev6LyCjdKWAdlffQ+46UsA7K++h9xwLPkcev6LyCjdKWAdlffQ+46UsA7K++h9xwLPkcev6LyCjdKWAdlffQ+46UsA7K++h9xwLPkcev6LyCjPSngHZX30PuW7DMQo4lZ0bu3z5utBTipbHk+tHmVco9yPUbIy/jOsAHg9gAAAAAAo2l/wBl6fxdPzLyUbS/7L0/i6fmS0+REV3jZjR9bavO1uKdej6yEk02s8+5nyBtsxl0L9Y0bTlFbUpXdCbo5Zy5t5TT3ZJ9z/oqGO2EcNxOtb06mvSUv05t7Wu/vW1H0wfG7rC3KNOWvQnLOdOSz7s0+DPav7OlitnGpSmlNx1qc+vPen5kUYtSyStpxKl834jb1vxJqQlTqSp1IuM4vKUWtxBLgiHzfiPm/EAAfN+I+b8QBgDb1vxHzfiAAQ9qNi0cXVSrZW9OUs4xppLwMeNZ0Zeope6ijre1FzRdzNFQIW4kzTSAAAAAABRtL/svT+Lp+ZeSjaX/AGXp/F0/Mlo8iIr/ABsxoAG2YwPTwTEYWVWdOtm6NRrat8H1/t1nmADJasYwxXaVWEqdOrlkpyf5Zrqz/wAM8y55N4rb0VWVq61F/wDZbvnF88tpYuSF1aYph1PC7huFzbZ82+FSm+G3imXCm1h9mqdvq04KLcp6ueq9+s+4qW6jh/hZqo39TGKlOdKpKFSEoTT2xlFpr5M/JpeOYR+K4fXdSdOVzRoc8pZvWXGLjs2xltz6ntXdmi/smpt4kckd1TqlhgAEuSIAAZOA1nRl6il7qMmNZ0Zeope6ijre1F7RdzNEW4khbiTNNEAAAAAAFG0v+y9P4un5l5KNpf8AZen8XT8yWjyIiv8AGzGgAbhjAb1+4PtaUlWqqL/28Qlk42kss6sBr3Frilvc2tCrW5uX540oOTccsnuNSpXVKrCNSnOcdbbHWi03s6usp3J+pOliFKnRqSpxzzk4vV2LethZMTq0vRHr1J0XWTjGUNklnx+RV1FW6STLWltxBs9C/qunRjKrUcY7OcnJZ5JvYklxf9FA5W8mqmGt39pTk7Go83F7JUm+D7tp7PJ7lQoVJYbjFRc9CTjG5lsVTL/y7+86uWeNW34HUtlUpVvSopQlCom0089y4bNufmQVqdU9uCebhZDdnqZsATGMpyUYxlJvdGKbb+SL7M/H4R/f7EFpwPA+YzuMSpxUks+bms1GO9ya6yv4g6Ur2u7ZJUHUfNpbstxxPLOuLS6nOazoy9RS91GTGs6MvUUvdRT1vai5ou5miLcSQtxJmmiAAAAAACjaX/Zen8XT8y8lG0v+y9P4un5ktHkRFf42Y0ADcMYHfg8JVK04Qi5TazSXVxOA+9jd1rG6p3NtPUq05a0WMtdUeXFS6MvdhhfosUpNurUSdRr/AILhFd5xY1Ucb9ZybpRpppPg3wPrYctrScKnp9m1Uks26az28ctp4ON4vTvL6p+Hqo6dSWUNdberYk2RQb35kSWRjsUYHlX841L2tNLY5ceOw50st2Xgj1/9NY2qSqPDLhxaz/27fDefKWAYxGGtLDbtR63Sf/w7vi/0KEkuqPOLHyNt50br8QqrKjFOMNm2Uutdy/ycuG4JUlUhPEKbp0s/Vy/LKXc1vS/c78bxP0OPo1uoqq46r1dipLgkuvLwOy6roI/5Z08s8bo1KdOwspS/TgoTcmnJre82usppPFvrAjHb/BKTl1YNZ0Zeope6jJjWdGXqKXuop63tRb0XczRFuJIW4kzTRAAAAAABRtL/ALL0/i6fmXko2l/2Xp/F0/Mlo8iIr/GzGgAbhjAAfscAW1rY33Ley/8AIHAKltOWJ31Fwlq5UKc47V/7ZcO47OQuBWlDCqWJVYUq9zXWvCWWsqcepd+/PwPaxCpc0buncQzlbf8AZHNJQXXmylbdueyJcqpUcTmdmdXndX8ib2qLebOK9qXM8Qp29BSaUdZ5y1Ul3s/dK9o3Dde3r0pxi3HWhJMofLXHLqtf17ClnSoQaUnHfU2ce4hpqk5E91kVHJ08scbo07mNPDa1KpcaurWqQblqNbsnxfeUuTcm3JttvNt8QDRjHasGbOW55AAPZwGs6MvUUvdRkxrOjL1FL3UUNb2ou6LuZoi3EkLcSZpogAAAAAAo2l/2Xp/F0/MvJRtMHsvT+Kp+ZLR5ERXeNmNAA2zGAAGTh7ODcpsRwi39Ht5U5UtfX1Jxz/fJ70fDF8dxDF5y9KrZUm81Rhsgvlx+Z5oW88qEc5wet8sYyW3kE505XTknKlPVSWe+XF5HucqcLs7q1q3it6c6tNRjrbm47n/n+itYBXVvUozUtWKWTa7y4qupW85SjrU5LKWq+vZ5sjsi1NMkrmp1uLM1vrN27coqWpnue9M5D37ikp289ZttRlnnxyPALEivBsAA8noGs6MvUUvdRkxrOjL1FL3UUdb2ou6LuZoi3EkLcSZppAAAAAAAoul/2Xp/F0/MvRw4vh1viVo6F1b068c9ZRqR1knweR7hLbJM8WR3RaP5uW7YDVrrkDGdaTp28YxfBRPj0fPsV/Ev87H0UeSl7MvBqHR8+xX8R0fPsV/Ec7H0OSl7MvG81Do+fYr+IWj59ivAc7H0OSl7M+w+4jFqnOWrt/K3uLzgdrXubepr3FK2pQy1pye+K/pnR0fS7FeBPR/PLLmll1ZbDk9apRxg5DQuMs5KtykvbGjGpb4fcq6qVPyzqpZRhHPal1v7lXzNQ6PXllzK8B0evsY+H2EdaksM9PRtvoZeDUOj59iv4jo+fYr+J3nY+jnJS9mX8TWtGWfMUdn/ABRy9H0sn+ivAtXJjApYSktXJLgV9RerUkkT0UOpvqWRbiQCqWgAAAAAAAACMkMl1EgAjJdSGS6kSACMl1IZLqJAAyIyRIAAAAIyXUhkupEgAjJEgAAAAAAAAAAAAAAAAAAAAAAAAAAAAAAAAAAAAAAAAH//2Q==">
            <a:extLst>
              <a:ext uri="{FF2B5EF4-FFF2-40B4-BE49-F238E27FC236}">
                <a16:creationId xmlns:a16="http://schemas.microsoft.com/office/drawing/2014/main" id="{DA26842F-612C-4B71-A1B8-D7894107CC7F}"/>
              </a:ext>
            </a:extLst>
          </p:cNvPr>
          <p:cNvSpPr>
            <a:spLocks noChangeAspect="1" noChangeArrowheads="1"/>
          </p:cNvSpPr>
          <p:nvPr/>
        </p:nvSpPr>
        <p:spPr bwMode="auto">
          <a:xfrm>
            <a:off x="155575" y="-647700"/>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n-US" altLang="en-US" sz="2400">
              <a:latin typeface="Arial" panose="020B0604020202020204" pitchFamily="34" charset="0"/>
              <a:ea typeface="ＭＳ Ｐゴシック" panose="020B0600070205080204" pitchFamily="34" charset="-128"/>
            </a:endParaRPr>
          </a:p>
        </p:txBody>
      </p:sp>
      <p:sp>
        <p:nvSpPr>
          <p:cNvPr id="43020" name="AutoShape 20" descr="data:image/jpg;base64,/9j/4AAQSkZJRgABAQAAAQABAAD/2wBDAAkGBwgHBgkIBwgKCgkLDRYPDQwMDRsUFRAWIB0iIiAdHx8kKDQsJCYxJx8fLT0tMTU3Ojo6Iys/RD84QzQ5Ojf/2wBDAQoKCg0MDRoPDxo3JR8lNzc3Nzc3Nzc3Nzc3Nzc3Nzc3Nzc3Nzc3Nzc3Nzc3Nzc3Nzc3Nzc3Nzc3Nzc3Nzc3Nzf/wAARCACnAKcDASIAAhEBAxEB/8QAHAABAAMBAQEBAQAAAAAAAAAAAAEGBwQFAwII/8QAPRAAAgECAgUICAYBBAMAAAAAAAECAwQFEQcSITFBBhMXUVNhkcEUMzZydIGT4RUiI3GSobEWMkJDUmLR/8QAGQEBAAMBAQAAAAAAAAAAAAAAAAMEBQEC/8QAJBEAAgIBAgcBAQEAAAAAAAAAAAECAxEEEhMUITIzUVJBMSL/2gAMAwEAAhEDEQA/ANxAAAAAAAAAAAAAAAAAAAAAAAAAAAAAAAAAAAAAPK5R49acnbBXt8qrpOoqaVKOs83u2BLPRHG0llnqgo3SlgHZX30PufulpNwOtUhTp0b6U5vKKVDe/El4FnyR8av2XYFOvdIuD2VZUrm3voyazX6Kef8AZz9KOAdnffR+44FnyONX7LyCjdKWAdlffQ+46UsA7K++h9xwLPkcev6LyCjdKWAdlffQ+46UsA7K++h9xwLPkcev6LyCjdKWAdlffQ+46UsA7K++h9xwLPkcev6LyCjdKWAdlffQ+46UsA7K++h9xwLPkcev6LyCjPSngHZX30PuW7DMQo4lZ0bu3z5utBTipbHk+tHmVco9yPUbIy/jOsAHg9gAAAAAAo2l/wBl6fxdPzLyUbS/7L0/i6fmS0+REV3jZjR9bavO1uKdej6yEk02s8+5nyBtsxl0L9Y0bTlFbUpXdCbo5Zy5t5TT3ZJ9z/oqGO2EcNxOtb06mvSUv05t7Wu/vW1H0wfG7rC3KNOWvQnLOdOSz7s0+DPav7OlitnGpSmlNx1qc+vPen5kUYtSyStpxKl834jb1vxJqQlTqSp1IuM4vKUWtxBLgiHzfiPm/EAAfN+I+b8QBgDb1vxHzfiAAQ9qNi0cXVSrZW9OUs4xppLwMeNZ0Zeope6ijre1FzRdzNFQIW4kzTSAAAAAABRtL/svT+Lp+ZeSjaX/AGXp/F0/Mlo8iIr/ABsxoAG2YwPTwTEYWVWdOtm6NRrat8H1/t1nmADJasYwxXaVWEqdOrlkpyf5Zrqz/wAM8y55N4rb0VWVq61F/wDZbvnF88tpYuSF1aYph1PC7huFzbZ82+FSm+G3imXCm1h9mqdvq04KLcp6ueq9+s+4qW6jh/hZqo39TGKlOdKpKFSEoTT2xlFpr5M/JpeOYR+K4fXdSdOVzRoc8pZvWXGLjs2xltz6ntXdmi/smpt4kckd1TqlhgAEuSIAAZOA1nRl6il7qMmNZ0Zeope6ijre1F7RdzNEW4khbiTNNEAAAAAAFG0v+y9P4un5l5KNpf8AZen8XT8yWjyIiv8AGzGgAbhjAb1+4PtaUlWqqL/28Qlk42kss6sBr3Frilvc2tCrW5uX540oOTccsnuNSpXVKrCNSnOcdbbHWi03s6usp3J+pOliFKnRqSpxzzk4vV2LethZMTq0vRHr1J0XWTjGUNklnx+RV1FW6STLWltxBs9C/qunRjKrUcY7OcnJZ5JvYklxf9FA5W8mqmGt39pTk7Go83F7JUm+D7tp7PJ7lQoVJYbjFRc9CTjG5lsVTL/y7+86uWeNW34HUtlUpVvSopQlCom0089y4bNufmQVqdU9uCebhZDdnqZsATGMpyUYxlJvdGKbb+SL7M/H4R/f7EFpwPA+YzuMSpxUks+bms1GO9ya6yv4g6Ur2u7ZJUHUfNpbstxxPLOuLS6nOazoy9RS91GTGs6MvUUvdRT1vai5ou5miLcSQtxJmmiAAAAAACjaX/Zen8XT8y8lG0v+y9P4un5ktHkRFf42Y0ADcMYHfg8JVK04Qi5TazSXVxOA+9jd1rG6p3NtPUq05a0WMtdUeXFS6MvdhhfosUpNurUSdRr/AILhFd5xY1Ucb9ZybpRpppPg3wPrYctrScKnp9m1Uks26az28ctp4ON4vTvL6p+Hqo6dSWUNdberYk2RQb35kSWRjsUYHlX841L2tNLY5ceOw50st2Xgj1/9NY2qSqPDLhxaz/27fDefKWAYxGGtLDbtR63Sf/w7vi/0KEkuqPOLHyNt50br8QqrKjFOMNm2Uutdy/ycuG4JUlUhPEKbp0s/Vy/LKXc1vS/c78bxP0OPo1uoqq46r1dipLgkuvLwOy6roI/5Z08s8bo1KdOwspS/TgoTcmnJre82usppPFvrAjHb/BKTl1YNZ0Zeope6jJjWdGXqKXuop63tRb0XczRFuJIW4kzTRAAAAAABRtL/ALL0/i6fmXko2l/2Xp/F0/Mlo8iIr/GzGgAbhjAAfscAW1rY33Ley/8AIHAKltOWJ31Fwlq5UKc47V/7ZcO47OQuBWlDCqWJVYUq9zXWvCWWsqcepd+/PwPaxCpc0buncQzlbf8AZHNJQXXmylbdueyJcqpUcTmdmdXndX8ib2qLebOK9qXM8Qp29BSaUdZ5y1Ul3s/dK9o3Dde3r0pxi3HWhJMofLXHLqtf17ClnSoQaUnHfU2ce4hpqk5E91kVHJ08scbo07mNPDa1KpcaurWqQblqNbsnxfeUuTcm3JttvNt8QDRjHasGbOW55AAPZwGs6MvUUvdRkxrOjL1FL3UUNb2ou6LuZoi3EkLcSZpogAAAAAAo2l/2Xp/F0/MvJRtMHsvT+Kp+ZLR5ERXeNmNAA2zGAAGTh7ODcpsRwi39Ht5U5UtfX1Jxz/fJ70fDF8dxDF5y9KrZUm81Rhsgvlx+Z5oW88qEc5wet8sYyW3kE505XTknKlPVSWe+XF5HucqcLs7q1q3it6c6tNRjrbm47n/n+itYBXVvUozUtWKWTa7y4qupW85SjrU5LKWq+vZ5sjsi1NMkrmp1uLM1vrN27coqWpnue9M5D37ikp289ZttRlnnxyPALEivBsAA8noGs6MvUUvdRkxrOjL1FL3UUdb2ou6LuZoi3EkLcSZppAAAAAAAoul/2Xp/F0/MvRw4vh1viVo6F1b068c9ZRqR1knweR7hLbJM8WR3RaP5uW7YDVrrkDGdaTp28YxfBRPj0fPsV/Ev87H0UeSl7MvBqHR8+xX8R0fPsV/Ec7H0OSl7MvG81Do+fYr+IWj59ivAc7H0OSl7M+w+4jFqnOWrt/K3uLzgdrXubepr3FK2pQy1pye+K/pnR0fS7FeBPR/PLLmll1ZbDk9apRxg5DQuMs5KtykvbGjGpb4fcq6qVPyzqpZRhHPal1v7lXzNQ6PXllzK8B0evsY+H2EdaksM9PRtvoZeDUOj59iv4jo+fYr+J3nY+jnJS9mX8TWtGWfMUdn/ABRy9H0sn+ivAtXJjApYSktXJLgV9RerUkkT0UOpvqWRbiQCqWgAAAAAAAACMkMl1EgAjJdSGS6kSACMl1IZLqJAAyIyRIAAAAIyXUhkupEgAjJEgAAAAAAAAAAAAAAAAAAAAAAAAAAAAAAAAAAAAAAAAH//2Q==">
            <a:extLst>
              <a:ext uri="{FF2B5EF4-FFF2-40B4-BE49-F238E27FC236}">
                <a16:creationId xmlns:a16="http://schemas.microsoft.com/office/drawing/2014/main" id="{D4DDAE84-FD54-4123-A0B1-022C88257983}"/>
              </a:ext>
            </a:extLst>
          </p:cNvPr>
          <p:cNvSpPr>
            <a:spLocks noChangeAspect="1" noChangeArrowheads="1"/>
          </p:cNvSpPr>
          <p:nvPr/>
        </p:nvSpPr>
        <p:spPr bwMode="auto">
          <a:xfrm>
            <a:off x="155575" y="-647700"/>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n-US" altLang="en-US" sz="2400">
              <a:latin typeface="Arial" panose="020B0604020202020204" pitchFamily="34" charset="0"/>
              <a:ea typeface="ＭＳ Ｐゴシック" panose="020B0600070205080204" pitchFamily="34" charset="-128"/>
            </a:endParaRPr>
          </a:p>
        </p:txBody>
      </p:sp>
      <p:pic>
        <p:nvPicPr>
          <p:cNvPr id="43021" name="Picture 24" descr="Procedure, part 1">
            <a:extLst>
              <a:ext uri="{FF2B5EF4-FFF2-40B4-BE49-F238E27FC236}">
                <a16:creationId xmlns:a16="http://schemas.microsoft.com/office/drawing/2014/main" id="{AA7AC095-E9C9-461C-BF98-A338EF168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0"/>
            <a:ext cx="56197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36B7EBD-B7C7-422F-BE84-32A709587D0A}"/>
              </a:ext>
            </a:extLst>
          </p:cNvPr>
          <p:cNvSpPr txBox="1"/>
          <p:nvPr/>
        </p:nvSpPr>
        <p:spPr>
          <a:xfrm>
            <a:off x="685800" y="2665413"/>
            <a:ext cx="1216025" cy="2308324"/>
          </a:xfrm>
          <a:prstGeom prst="rect">
            <a:avLst/>
          </a:prstGeom>
          <a:noFill/>
        </p:spPr>
        <p:txBody>
          <a:bodyPr wrap="square" rtlCol="0">
            <a:spAutoFit/>
          </a:bodyPr>
          <a:lstStyle/>
          <a:p>
            <a:r>
              <a:rPr lang="en-US" dirty="0" err="1"/>
              <a:t>Ballon</a:t>
            </a:r>
            <a:r>
              <a:rPr lang="en-US" dirty="0"/>
              <a:t> inserted into stomach to prevent tube from being pulled out </a:t>
            </a:r>
          </a:p>
        </p:txBody>
      </p:sp>
      <p:sp>
        <p:nvSpPr>
          <p:cNvPr id="3" name="Rectangle 2">
            <a:extLst>
              <a:ext uri="{FF2B5EF4-FFF2-40B4-BE49-F238E27FC236}">
                <a16:creationId xmlns:a16="http://schemas.microsoft.com/office/drawing/2014/main" id="{0BBF22E8-5467-47B2-93CA-78397F32A377}"/>
              </a:ext>
            </a:extLst>
          </p:cNvPr>
          <p:cNvSpPr/>
          <p:nvPr/>
        </p:nvSpPr>
        <p:spPr>
          <a:xfrm>
            <a:off x="7017857" y="4273551"/>
            <a:ext cx="1956391" cy="1200329"/>
          </a:xfrm>
          <a:prstGeom prst="rect">
            <a:avLst/>
          </a:prstGeom>
        </p:spPr>
        <p:txBody>
          <a:bodyPr wrap="square">
            <a:spAutoFit/>
          </a:bodyPr>
          <a:lstStyle/>
          <a:p>
            <a:r>
              <a:rPr lang="en-US" dirty="0"/>
              <a:t>External disc should rest close to the skin to prevent excessive traction </a:t>
            </a:r>
          </a:p>
        </p:txBody>
      </p:sp>
      <p:sp>
        <p:nvSpPr>
          <p:cNvPr id="4" name="TextBox 3">
            <a:extLst>
              <a:ext uri="{FF2B5EF4-FFF2-40B4-BE49-F238E27FC236}">
                <a16:creationId xmlns:a16="http://schemas.microsoft.com/office/drawing/2014/main" id="{CAE68F3B-B8B4-4059-99F7-012FC907618C}"/>
              </a:ext>
            </a:extLst>
          </p:cNvPr>
          <p:cNvSpPr txBox="1"/>
          <p:nvPr/>
        </p:nvSpPr>
        <p:spPr>
          <a:xfrm>
            <a:off x="155575" y="6172201"/>
            <a:ext cx="9140825" cy="646331"/>
          </a:xfrm>
          <a:prstGeom prst="rect">
            <a:avLst/>
          </a:prstGeom>
          <a:noFill/>
        </p:spPr>
        <p:txBody>
          <a:bodyPr wrap="square" rtlCol="0">
            <a:spAutoFit/>
          </a:bodyPr>
          <a:lstStyle/>
          <a:p>
            <a:r>
              <a:rPr lang="en-US" altLang="en-US" dirty="0">
                <a:latin typeface="+mn-lt"/>
                <a:ea typeface="ＭＳ Ｐゴシック" panose="020B0600070205080204" pitchFamily="34" charset="-128"/>
                <a:cs typeface="Arial" panose="020B0604020202020204" pitchFamily="34" charset="0"/>
              </a:rPr>
              <a:t>Stomach becomes affixed to the abdominal wall with time, but there is a potential space between the abdominal wall and the stomach </a:t>
            </a:r>
            <a:endParaRPr lang="en-US" dirty="0">
              <a:latin typeface="+mn-lt"/>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749EA2C9-DC23-4D6A-A7D7-98535D5A3323}"/>
              </a:ext>
            </a:extLst>
          </p:cNvPr>
          <p:cNvSpPr>
            <a:spLocks noGrp="1"/>
          </p:cNvSpPr>
          <p:nvPr>
            <p:ph type="title"/>
          </p:nvPr>
        </p:nvSpPr>
        <p:spPr>
          <a:xfrm>
            <a:off x="480805" y="1314450"/>
            <a:ext cx="2133002" cy="3680244"/>
          </a:xfrm>
        </p:spPr>
        <p:txBody>
          <a:bodyPr>
            <a:normAutofit/>
          </a:bodyPr>
          <a:lstStyle/>
          <a:p>
            <a:pPr algn="l" fontAlgn="auto">
              <a:spcAft>
                <a:spcPts val="0"/>
              </a:spcAft>
              <a:defRPr/>
            </a:pPr>
            <a:r>
              <a:rPr lang="en-US" altLang="en-US" sz="2100"/>
              <a:t>Drainage around Gastrostomy Tube</a:t>
            </a:r>
          </a:p>
        </p:txBody>
      </p:sp>
      <p:pic>
        <p:nvPicPr>
          <p:cNvPr id="141" name="Picture 14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43" name="Picture 14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17412" name="Content Placeholder 2">
            <a:extLst>
              <a:ext uri="{FF2B5EF4-FFF2-40B4-BE49-F238E27FC236}">
                <a16:creationId xmlns:a16="http://schemas.microsoft.com/office/drawing/2014/main" id="{9A9E35BA-185E-423D-8E29-81626F9EDF14}"/>
              </a:ext>
            </a:extLst>
          </p:cNvPr>
          <p:cNvGraphicFramePr>
            <a:graphicFrameLocks noGrp="1"/>
          </p:cNvGraphicFramePr>
          <p:nvPr>
            <p:ph idx="1"/>
            <p:extLst>
              <p:ext uri="{D42A27DB-BD31-4B8C-83A1-F6EECF244321}">
                <p14:modId xmlns:p14="http://schemas.microsoft.com/office/powerpoint/2010/main" val="1197025212"/>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594FF-2748-4C58-A8B0-A562E7B24E17}"/>
              </a:ext>
            </a:extLst>
          </p:cNvPr>
          <p:cNvSpPr>
            <a:spLocks noGrp="1"/>
          </p:cNvSpPr>
          <p:nvPr>
            <p:ph type="title"/>
          </p:nvPr>
        </p:nvSpPr>
        <p:spPr>
          <a:xfrm>
            <a:off x="480805" y="1314450"/>
            <a:ext cx="2133002" cy="3680244"/>
          </a:xfrm>
        </p:spPr>
        <p:txBody>
          <a:bodyPr>
            <a:normAutofit/>
          </a:bodyPr>
          <a:lstStyle/>
          <a:p>
            <a:pPr algn="l" fontAlgn="auto">
              <a:spcAft>
                <a:spcPts val="0"/>
              </a:spcAft>
              <a:defRPr/>
            </a:pPr>
            <a:r>
              <a:rPr lang="en-US" sz="2100"/>
              <a:t>Gastrostomy Problems: Tube Blockage</a:t>
            </a:r>
          </a:p>
        </p:txBody>
      </p:sp>
      <p:pic>
        <p:nvPicPr>
          <p:cNvPr id="77" name="Picture 7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79" name="Picture 7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15365" name="Content Placeholder 2">
            <a:extLst>
              <a:ext uri="{FF2B5EF4-FFF2-40B4-BE49-F238E27FC236}">
                <a16:creationId xmlns:a16="http://schemas.microsoft.com/office/drawing/2014/main" id="{82D80C3A-7265-420B-832B-E9B512F2532A}"/>
              </a:ext>
            </a:extLst>
          </p:cNvPr>
          <p:cNvGraphicFramePr>
            <a:graphicFrameLocks noGrp="1"/>
          </p:cNvGraphicFramePr>
          <p:nvPr>
            <p:ph idx="1"/>
            <p:extLst>
              <p:ext uri="{D42A27DB-BD31-4B8C-83A1-F6EECF244321}">
                <p14:modId xmlns:p14="http://schemas.microsoft.com/office/powerpoint/2010/main" val="430137116"/>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A8C96DB8-44BD-4247-A26C-0AE32B229F9F}"/>
              </a:ext>
            </a:extLst>
          </p:cNvPr>
          <p:cNvSpPr>
            <a:spLocks noGrp="1"/>
          </p:cNvSpPr>
          <p:nvPr>
            <p:ph type="title"/>
          </p:nvPr>
        </p:nvSpPr>
        <p:spPr>
          <a:xfrm>
            <a:off x="480805" y="1314450"/>
            <a:ext cx="2133002" cy="3680244"/>
          </a:xfrm>
        </p:spPr>
        <p:txBody>
          <a:bodyPr>
            <a:normAutofit/>
          </a:bodyPr>
          <a:lstStyle/>
          <a:p>
            <a:pPr algn="l" fontAlgn="auto">
              <a:spcAft>
                <a:spcPts val="0"/>
              </a:spcAft>
              <a:defRPr/>
            </a:pPr>
            <a:r>
              <a:rPr lang="en-US" altLang="en-US" sz="2400"/>
              <a:t>Tube Displacement</a:t>
            </a:r>
          </a:p>
        </p:txBody>
      </p:sp>
      <p:pic>
        <p:nvPicPr>
          <p:cNvPr id="76" name="Picture 7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78" name="Picture 7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16389" name="Content Placeholder 2">
            <a:extLst>
              <a:ext uri="{FF2B5EF4-FFF2-40B4-BE49-F238E27FC236}">
                <a16:creationId xmlns:a16="http://schemas.microsoft.com/office/drawing/2014/main" id="{DB2BDE0C-A361-45D7-9E1A-D64510B5AF83}"/>
              </a:ext>
            </a:extLst>
          </p:cNvPr>
          <p:cNvGraphicFramePr>
            <a:graphicFrameLocks noGrp="1"/>
          </p:cNvGraphicFramePr>
          <p:nvPr>
            <p:ph idx="1"/>
            <p:extLst>
              <p:ext uri="{D42A27DB-BD31-4B8C-83A1-F6EECF244321}">
                <p14:modId xmlns:p14="http://schemas.microsoft.com/office/powerpoint/2010/main" val="4256225305"/>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a:extLst>
              <a:ext uri="{FF2B5EF4-FFF2-40B4-BE49-F238E27FC236}">
                <a16:creationId xmlns:a16="http://schemas.microsoft.com/office/drawing/2014/main" id="{35BCEA77-1B47-467C-9B7E-6539C03D550E}"/>
              </a:ext>
            </a:extLst>
          </p:cNvPr>
          <p:cNvSpPr>
            <a:spLocks noGrp="1"/>
          </p:cNvSpPr>
          <p:nvPr>
            <p:ph type="title"/>
          </p:nvPr>
        </p:nvSpPr>
        <p:spPr>
          <a:xfrm>
            <a:off x="480805" y="1314450"/>
            <a:ext cx="2133002" cy="3680244"/>
          </a:xfrm>
        </p:spPr>
        <p:txBody>
          <a:bodyPr>
            <a:normAutofit/>
          </a:bodyPr>
          <a:lstStyle/>
          <a:p>
            <a:pPr algn="l" fontAlgn="auto">
              <a:spcAft>
                <a:spcPts val="0"/>
              </a:spcAft>
              <a:defRPr/>
            </a:pPr>
            <a:r>
              <a:rPr lang="en-US" altLang="en-US" sz="2900"/>
              <a:t>Learning Objectives</a:t>
            </a:r>
          </a:p>
        </p:txBody>
      </p:sp>
      <p:pic>
        <p:nvPicPr>
          <p:cNvPr id="77" name="Picture 7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79" name="Picture 7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4101" name="Content Placeholder 2">
            <a:extLst>
              <a:ext uri="{FF2B5EF4-FFF2-40B4-BE49-F238E27FC236}">
                <a16:creationId xmlns:a16="http://schemas.microsoft.com/office/drawing/2014/main" id="{34B6A324-08CC-4C17-817B-20FE0ACA02F8}"/>
              </a:ext>
            </a:extLst>
          </p:cNvPr>
          <p:cNvGraphicFramePr>
            <a:graphicFrameLocks noGrp="1"/>
          </p:cNvGraphicFramePr>
          <p:nvPr>
            <p:ph idx="1"/>
            <p:extLst>
              <p:ext uri="{D42A27DB-BD31-4B8C-83A1-F6EECF244321}">
                <p14:modId xmlns:p14="http://schemas.microsoft.com/office/powerpoint/2010/main" val="1820033269"/>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93E0-AE8B-4435-8C81-1D1A5B396858}"/>
              </a:ext>
            </a:extLst>
          </p:cNvPr>
          <p:cNvSpPr>
            <a:spLocks noGrp="1"/>
          </p:cNvSpPr>
          <p:nvPr>
            <p:ph type="title"/>
          </p:nvPr>
        </p:nvSpPr>
        <p:spPr/>
        <p:txBody>
          <a:bodyPr/>
          <a:lstStyle/>
          <a:p>
            <a:r>
              <a:rPr lang="en-US" dirty="0"/>
              <a:t>Erythema surrounding g-tube</a:t>
            </a:r>
          </a:p>
        </p:txBody>
      </p:sp>
      <p:sp>
        <p:nvSpPr>
          <p:cNvPr id="3" name="Content Placeholder 2">
            <a:extLst>
              <a:ext uri="{FF2B5EF4-FFF2-40B4-BE49-F238E27FC236}">
                <a16:creationId xmlns:a16="http://schemas.microsoft.com/office/drawing/2014/main" id="{76A52A4F-D3B0-4197-89EB-0250BC08AD37}"/>
              </a:ext>
            </a:extLst>
          </p:cNvPr>
          <p:cNvSpPr>
            <a:spLocks noGrp="1"/>
          </p:cNvSpPr>
          <p:nvPr>
            <p:ph idx="1"/>
          </p:nvPr>
        </p:nvSpPr>
        <p:spPr/>
        <p:txBody>
          <a:bodyPr/>
          <a:lstStyle/>
          <a:p>
            <a:r>
              <a:rPr lang="en-US" dirty="0"/>
              <a:t>Discussion question: what are some causes of redness around g-tube?</a:t>
            </a:r>
          </a:p>
          <a:p>
            <a:pPr lvl="1"/>
            <a:r>
              <a:rPr lang="en-US" dirty="0"/>
              <a:t>See next slide</a:t>
            </a:r>
          </a:p>
        </p:txBody>
      </p:sp>
    </p:spTree>
    <p:extLst>
      <p:ext uri="{BB962C8B-B14F-4D97-AF65-F5344CB8AC3E}">
        <p14:creationId xmlns:p14="http://schemas.microsoft.com/office/powerpoint/2010/main" val="226593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76E659E-FC56-4D1D-AF8C-DD64CA9AB5EC}"/>
              </a:ext>
            </a:extLst>
          </p:cNvPr>
          <p:cNvSpPr>
            <a:spLocks noGrp="1"/>
          </p:cNvSpPr>
          <p:nvPr>
            <p:ph type="title"/>
          </p:nvPr>
        </p:nvSpPr>
        <p:spPr>
          <a:xfrm>
            <a:off x="1143000" y="228600"/>
            <a:ext cx="7772400" cy="1143000"/>
          </a:xfrm>
        </p:spPr>
        <p:txBody>
          <a:bodyPr/>
          <a:lstStyle/>
          <a:p>
            <a:pPr fontAlgn="auto">
              <a:spcAft>
                <a:spcPts val="0"/>
              </a:spcAft>
              <a:defRPr/>
            </a:pPr>
            <a:r>
              <a:rPr lang="en-US" altLang="en-US"/>
              <a:t>Redness Around Gastrostomy Site</a:t>
            </a:r>
          </a:p>
        </p:txBody>
      </p:sp>
      <p:graphicFrame>
        <p:nvGraphicFramePr>
          <p:cNvPr id="5" name="Table 4">
            <a:extLst>
              <a:ext uri="{FF2B5EF4-FFF2-40B4-BE49-F238E27FC236}">
                <a16:creationId xmlns:a16="http://schemas.microsoft.com/office/drawing/2014/main" id="{23827CB1-44D3-4C1C-BE48-8A31E73E3510}"/>
              </a:ext>
            </a:extLst>
          </p:cNvPr>
          <p:cNvGraphicFramePr>
            <a:graphicFrameLocks noGrp="1"/>
          </p:cNvGraphicFramePr>
          <p:nvPr>
            <p:extLst>
              <p:ext uri="{D42A27DB-BD31-4B8C-83A1-F6EECF244321}">
                <p14:modId xmlns:p14="http://schemas.microsoft.com/office/powerpoint/2010/main" val="2484747051"/>
              </p:ext>
            </p:extLst>
          </p:nvPr>
        </p:nvGraphicFramePr>
        <p:xfrm>
          <a:off x="1066800" y="1524000"/>
          <a:ext cx="7848600" cy="4757738"/>
        </p:xfrm>
        <a:graphic>
          <a:graphicData uri="http://schemas.openxmlformats.org/drawingml/2006/table">
            <a:tbl>
              <a:tblPr firstRow="1" bandRow="1">
                <a:tableStyleId>{5C22544A-7EE6-4342-B048-85BDC9FD1C3A}</a:tableStyleId>
              </a:tblPr>
              <a:tblGrid>
                <a:gridCol w="3851628">
                  <a:extLst>
                    <a:ext uri="{9D8B030D-6E8A-4147-A177-3AD203B41FA5}">
                      <a16:colId xmlns:a16="http://schemas.microsoft.com/office/drawing/2014/main" val="20000"/>
                    </a:ext>
                  </a:extLst>
                </a:gridCol>
                <a:gridCol w="3996972">
                  <a:extLst>
                    <a:ext uri="{9D8B030D-6E8A-4147-A177-3AD203B41FA5}">
                      <a16:colId xmlns:a16="http://schemas.microsoft.com/office/drawing/2014/main" val="20001"/>
                    </a:ext>
                  </a:extLst>
                </a:gridCol>
              </a:tblGrid>
              <a:tr h="478909">
                <a:tc>
                  <a:txBody>
                    <a:bodyPr/>
                    <a:lstStyle/>
                    <a:p>
                      <a:r>
                        <a:rPr lang="en-US" sz="2400" dirty="0"/>
                        <a:t>Causes</a:t>
                      </a:r>
                    </a:p>
                  </a:txBody>
                  <a:tcPr marT="45726" marB="45726"/>
                </a:tc>
                <a:tc>
                  <a:txBody>
                    <a:bodyPr/>
                    <a:lstStyle/>
                    <a:p>
                      <a:r>
                        <a:rPr lang="en-US" sz="2400" dirty="0"/>
                        <a:t>Treatment/Prevention</a:t>
                      </a:r>
                    </a:p>
                  </a:txBody>
                  <a:tcPr marT="45726" marB="45726"/>
                </a:tc>
                <a:extLst>
                  <a:ext uri="{0D108BD9-81ED-4DB2-BD59-A6C34878D82A}">
                    <a16:rowId xmlns:a16="http://schemas.microsoft.com/office/drawing/2014/main" val="10000"/>
                  </a:ext>
                </a:extLst>
              </a:tr>
              <a:tr h="1488043">
                <a:tc>
                  <a:txBody>
                    <a:bodyPr/>
                    <a:lstStyle/>
                    <a:p>
                      <a:r>
                        <a:rPr lang="en-US" sz="2000" dirty="0"/>
                        <a:t>Granulation tissue</a:t>
                      </a:r>
                    </a:p>
                  </a:txBody>
                  <a:tcPr marT="45726" marB="45726"/>
                </a:tc>
                <a:tc>
                  <a:txBody>
                    <a:bodyPr/>
                    <a:lstStyle/>
                    <a:p>
                      <a:r>
                        <a:rPr lang="en-US" sz="2000" dirty="0"/>
                        <a:t>Treatment: </a:t>
                      </a:r>
                      <a:r>
                        <a:rPr lang="en-US" sz="2000" dirty="0" err="1"/>
                        <a:t>triamcinolone</a:t>
                      </a:r>
                      <a:r>
                        <a:rPr lang="en-US" sz="2000" dirty="0"/>
                        <a:t> cream &gt; silver nitrate &gt; surgical excision</a:t>
                      </a:r>
                    </a:p>
                    <a:p>
                      <a:r>
                        <a:rPr lang="en-US" sz="2000" dirty="0"/>
                        <a:t>Prevention: avoid excessive traction and occlusive dressings</a:t>
                      </a:r>
                    </a:p>
                  </a:txBody>
                  <a:tcPr marT="45726" marB="45726"/>
                </a:tc>
                <a:extLst>
                  <a:ext uri="{0D108BD9-81ED-4DB2-BD59-A6C34878D82A}">
                    <a16:rowId xmlns:a16="http://schemas.microsoft.com/office/drawing/2014/main" val="10001"/>
                  </a:ext>
                </a:extLst>
              </a:tr>
              <a:tr h="1137915">
                <a:tc>
                  <a:txBody>
                    <a:bodyPr/>
                    <a:lstStyle/>
                    <a:p>
                      <a:r>
                        <a:rPr lang="en-US" sz="2000" dirty="0"/>
                        <a:t>Infection </a:t>
                      </a:r>
                    </a:p>
                    <a:p>
                      <a:r>
                        <a:rPr lang="en-US" sz="2000" dirty="0"/>
                        <a:t>     Yeast infection</a:t>
                      </a:r>
                    </a:p>
                    <a:p>
                      <a:r>
                        <a:rPr lang="en-US" sz="2000" dirty="0"/>
                        <a:t>     </a:t>
                      </a:r>
                      <a:r>
                        <a:rPr lang="en-US" sz="2000" dirty="0" err="1"/>
                        <a:t>Cellulitis</a:t>
                      </a:r>
                      <a:r>
                        <a:rPr lang="en-US" sz="2000" dirty="0"/>
                        <a:t>/necrotizing</a:t>
                      </a:r>
                      <a:r>
                        <a:rPr lang="en-US" sz="2000" baseline="0" dirty="0"/>
                        <a:t> fasciitis</a:t>
                      </a:r>
                      <a:endParaRPr lang="en-US" sz="2000" dirty="0"/>
                    </a:p>
                  </a:txBody>
                  <a:tcPr marT="45726" marB="45726"/>
                </a:tc>
                <a:tc>
                  <a:txBody>
                    <a:bodyPr/>
                    <a:lstStyle/>
                    <a:p>
                      <a:endParaRPr lang="en-US" sz="2000" dirty="0"/>
                    </a:p>
                    <a:p>
                      <a:r>
                        <a:rPr lang="en-US" sz="2000" dirty="0"/>
                        <a:t>Topical vs. systemic </a:t>
                      </a:r>
                      <a:r>
                        <a:rPr lang="en-US" sz="2000" dirty="0" err="1"/>
                        <a:t>antifungals</a:t>
                      </a:r>
                      <a:endParaRPr lang="en-US" sz="2000" dirty="0"/>
                    </a:p>
                    <a:p>
                      <a:r>
                        <a:rPr lang="en-US" sz="2000" dirty="0"/>
                        <a:t>Systemic antibiotics</a:t>
                      </a:r>
                    </a:p>
                  </a:txBody>
                  <a:tcPr marT="45726" marB="45726"/>
                </a:tc>
                <a:extLst>
                  <a:ext uri="{0D108BD9-81ED-4DB2-BD59-A6C34878D82A}">
                    <a16:rowId xmlns:a16="http://schemas.microsoft.com/office/drawing/2014/main" val="10002"/>
                  </a:ext>
                </a:extLst>
              </a:tr>
              <a:tr h="1046541">
                <a:tc>
                  <a:txBody>
                    <a:bodyPr/>
                    <a:lstStyle/>
                    <a:p>
                      <a:r>
                        <a:rPr lang="en-US" sz="2000" dirty="0"/>
                        <a:t>Irritation from gastric fluid leakage</a:t>
                      </a:r>
                    </a:p>
                  </a:txBody>
                  <a:tcPr marT="45726" marB="45726"/>
                </a:tc>
                <a:tc>
                  <a:txBody>
                    <a:bodyPr/>
                    <a:lstStyle/>
                    <a:p>
                      <a:r>
                        <a:rPr lang="en-US" sz="2000" dirty="0"/>
                        <a:t>Barrier creams;</a:t>
                      </a:r>
                      <a:r>
                        <a:rPr lang="en-US" sz="2000" baseline="0" dirty="0"/>
                        <a:t> gastric acid suppression</a:t>
                      </a:r>
                      <a:endParaRPr lang="en-US" sz="2000" dirty="0"/>
                    </a:p>
                  </a:txBody>
                  <a:tcPr marT="45726" marB="45726"/>
                </a:tc>
                <a:extLst>
                  <a:ext uri="{0D108BD9-81ED-4DB2-BD59-A6C34878D82A}">
                    <a16:rowId xmlns:a16="http://schemas.microsoft.com/office/drawing/2014/main" val="10003"/>
                  </a:ext>
                </a:extLst>
              </a:tr>
              <a:tr h="606330">
                <a:tc>
                  <a:txBody>
                    <a:bodyPr/>
                    <a:lstStyle/>
                    <a:p>
                      <a:r>
                        <a:rPr lang="en-US" sz="2000" dirty="0"/>
                        <a:t>Tape sensitivity</a:t>
                      </a:r>
                    </a:p>
                  </a:txBody>
                  <a:tcPr marT="45726" marB="45726"/>
                </a:tc>
                <a:tc>
                  <a:txBody>
                    <a:bodyPr/>
                    <a:lstStyle/>
                    <a:p>
                      <a:r>
                        <a:rPr lang="en-US" sz="2000" dirty="0"/>
                        <a:t>Avoidance</a:t>
                      </a:r>
                      <a:r>
                        <a:rPr lang="en-US" sz="2000" baseline="0" dirty="0"/>
                        <a:t> of tape</a:t>
                      </a:r>
                      <a:endParaRPr lang="en-US" sz="2000" dirty="0"/>
                    </a:p>
                  </a:txBody>
                  <a:tcPr marT="45726" marB="45726"/>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F18189F-68B9-4DC0-B077-38EB8142D493}"/>
              </a:ext>
            </a:extLst>
          </p:cNvPr>
          <p:cNvSpPr>
            <a:spLocks noGrp="1"/>
          </p:cNvSpPr>
          <p:nvPr>
            <p:ph type="title"/>
          </p:nvPr>
        </p:nvSpPr>
        <p:spPr/>
        <p:txBody>
          <a:bodyPr/>
          <a:lstStyle/>
          <a:p>
            <a:pPr fontAlgn="auto">
              <a:spcAft>
                <a:spcPts val="0"/>
              </a:spcAft>
              <a:defRPr/>
            </a:pPr>
            <a:r>
              <a:rPr lang="en-US" altLang="en-US"/>
              <a:t>Gastrostomy Problems: Vomiting</a:t>
            </a:r>
          </a:p>
        </p:txBody>
      </p:sp>
      <p:sp>
        <p:nvSpPr>
          <p:cNvPr id="19459" name="Content Placeholder 2">
            <a:extLst>
              <a:ext uri="{FF2B5EF4-FFF2-40B4-BE49-F238E27FC236}">
                <a16:creationId xmlns:a16="http://schemas.microsoft.com/office/drawing/2014/main" id="{2B9BD23E-433B-4ACD-8436-E7DA8DD110AC}"/>
              </a:ext>
            </a:extLst>
          </p:cNvPr>
          <p:cNvSpPr>
            <a:spLocks noGrp="1"/>
          </p:cNvSpPr>
          <p:nvPr>
            <p:ph idx="1"/>
          </p:nvPr>
        </p:nvSpPr>
        <p:spPr>
          <a:xfrm>
            <a:off x="685800" y="2366963"/>
            <a:ext cx="4876800" cy="3424237"/>
          </a:xfrm>
        </p:spPr>
        <p:txBody>
          <a:bodyPr>
            <a:normAutofit lnSpcReduction="10000"/>
          </a:bodyPr>
          <a:lstStyle/>
          <a:p>
            <a:pPr fontAlgn="auto">
              <a:spcAft>
                <a:spcPts val="0"/>
              </a:spcAft>
              <a:defRPr/>
            </a:pPr>
            <a:r>
              <a:rPr lang="en-US" altLang="en-US" dirty="0"/>
              <a:t>DISCUSSION: What are some causes of vomiting?</a:t>
            </a:r>
          </a:p>
          <a:p>
            <a:pPr lvl="1" fontAlgn="auto">
              <a:spcAft>
                <a:spcPts val="0"/>
              </a:spcAft>
              <a:defRPr/>
            </a:pPr>
            <a:r>
              <a:rPr lang="en-US" altLang="en-US" dirty="0"/>
              <a:t>GERD (may worsen after gastrostomy placement)</a:t>
            </a:r>
          </a:p>
          <a:p>
            <a:pPr lvl="1" fontAlgn="auto">
              <a:spcAft>
                <a:spcPts val="0"/>
              </a:spcAft>
              <a:defRPr/>
            </a:pPr>
            <a:r>
              <a:rPr lang="en-US" altLang="en-US" dirty="0"/>
              <a:t>Gastrostomy balloon obstructing gastric outlet</a:t>
            </a:r>
          </a:p>
          <a:p>
            <a:pPr lvl="1" fontAlgn="auto">
              <a:spcAft>
                <a:spcPts val="0"/>
              </a:spcAft>
              <a:defRPr/>
            </a:pPr>
            <a:r>
              <a:rPr lang="en-US" altLang="en-US" dirty="0"/>
              <a:t>Other medical causes (ex. motility issues)</a:t>
            </a:r>
          </a:p>
          <a:p>
            <a:pPr lvl="1" fontAlgn="auto">
              <a:spcAft>
                <a:spcPts val="0"/>
              </a:spcAft>
              <a:defRPr/>
            </a:pPr>
            <a:r>
              <a:rPr lang="en-US" altLang="en-US" dirty="0"/>
              <a:t>For refractory cases, consider </a:t>
            </a:r>
            <a:r>
              <a:rPr lang="en-US" altLang="en-US" dirty="0" err="1"/>
              <a:t>Gj</a:t>
            </a:r>
            <a:r>
              <a:rPr lang="en-US" altLang="en-US" dirty="0"/>
              <a:t> tube or Nissen</a:t>
            </a:r>
          </a:p>
        </p:txBody>
      </p:sp>
      <p:pic>
        <p:nvPicPr>
          <p:cNvPr id="3" name="Picture 2" descr="A picture containing indoor, clothing, sitting, red&#10;&#10;Description automatically generated">
            <a:extLst>
              <a:ext uri="{FF2B5EF4-FFF2-40B4-BE49-F238E27FC236}">
                <a16:creationId xmlns:a16="http://schemas.microsoft.com/office/drawing/2014/main" id="{A2049515-0251-47C8-A191-0C7E176A1E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1200" y="2452826"/>
            <a:ext cx="3276600" cy="2375535"/>
          </a:xfrm>
          <a:prstGeom prst="rect">
            <a:avLst/>
          </a:prstGeom>
        </p:spPr>
      </p:pic>
      <p:sp>
        <p:nvSpPr>
          <p:cNvPr id="4" name="TextBox 3">
            <a:extLst>
              <a:ext uri="{FF2B5EF4-FFF2-40B4-BE49-F238E27FC236}">
                <a16:creationId xmlns:a16="http://schemas.microsoft.com/office/drawing/2014/main" id="{CD2E0536-6377-4F1A-9EEC-0027998B6A71}"/>
              </a:ext>
            </a:extLst>
          </p:cNvPr>
          <p:cNvSpPr txBox="1"/>
          <p:nvPr/>
        </p:nvSpPr>
        <p:spPr>
          <a:xfrm>
            <a:off x="6629400" y="4881958"/>
            <a:ext cx="2286000" cy="369332"/>
          </a:xfrm>
          <a:prstGeom prst="rect">
            <a:avLst/>
          </a:prstGeom>
          <a:noFill/>
        </p:spPr>
        <p:txBody>
          <a:bodyPr wrap="square" rtlCol="0">
            <a:spAutoFit/>
          </a:bodyPr>
          <a:lstStyle/>
          <a:p>
            <a:r>
              <a:rPr lang="en-US" sz="900" dirty="0">
                <a:hlinkClick r:id="rId4" tooltip="https://www.flickr.com/photos/anulyra/2210675143"/>
              </a:rPr>
              <a:t>This Photo</a:t>
            </a:r>
            <a:r>
              <a:rPr lang="en-US" sz="900" dirty="0"/>
              <a:t> by Unknown Author is licensed under </a:t>
            </a:r>
            <a:r>
              <a:rPr lang="en-US" sz="900" dirty="0">
                <a:hlinkClick r:id="rId5" tooltip="https://creativecommons.org/licenses/by-nc-nd/3.0/"/>
              </a:rPr>
              <a:t>CC BY-NC-ND</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BC75A79B-F507-4A90-81FE-E9122DDA9FBE}"/>
              </a:ext>
            </a:extLst>
          </p:cNvPr>
          <p:cNvSpPr>
            <a:spLocks noGrp="1"/>
          </p:cNvSpPr>
          <p:nvPr>
            <p:ph type="title"/>
          </p:nvPr>
        </p:nvSpPr>
        <p:spPr>
          <a:xfrm>
            <a:off x="480805" y="1314450"/>
            <a:ext cx="2133002" cy="3680244"/>
          </a:xfrm>
        </p:spPr>
        <p:txBody>
          <a:bodyPr>
            <a:normAutofit/>
          </a:bodyPr>
          <a:lstStyle/>
          <a:p>
            <a:pPr algn="l" fontAlgn="auto">
              <a:spcAft>
                <a:spcPts val="0"/>
              </a:spcAft>
              <a:defRPr/>
            </a:pPr>
            <a:r>
              <a:rPr lang="en-US" altLang="en-US" sz="3800"/>
              <a:t>Venting the G-tube</a:t>
            </a:r>
          </a:p>
        </p:txBody>
      </p:sp>
      <p:pic>
        <p:nvPicPr>
          <p:cNvPr id="77" name="Picture 7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79" name="Picture 7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20485" name="Content Placeholder 2">
            <a:extLst>
              <a:ext uri="{FF2B5EF4-FFF2-40B4-BE49-F238E27FC236}">
                <a16:creationId xmlns:a16="http://schemas.microsoft.com/office/drawing/2014/main" id="{E0359C6A-3503-45C9-BD36-37C8B497F69A}"/>
              </a:ext>
            </a:extLst>
          </p:cNvPr>
          <p:cNvGraphicFramePr>
            <a:graphicFrameLocks noGrp="1"/>
          </p:cNvGraphicFramePr>
          <p:nvPr>
            <p:ph idx="1"/>
            <p:extLst>
              <p:ext uri="{D42A27DB-BD31-4B8C-83A1-F6EECF244321}">
                <p14:modId xmlns:p14="http://schemas.microsoft.com/office/powerpoint/2010/main" val="866999201"/>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3F4C857-0AD8-49E3-AD58-3BDCB13099AA}"/>
              </a:ext>
            </a:extLst>
          </p:cNvPr>
          <p:cNvSpPr>
            <a:spLocks noGrp="1"/>
          </p:cNvSpPr>
          <p:nvPr>
            <p:ph type="title"/>
          </p:nvPr>
        </p:nvSpPr>
        <p:spPr/>
        <p:txBody>
          <a:bodyPr/>
          <a:lstStyle/>
          <a:p>
            <a:pPr fontAlgn="auto">
              <a:spcAft>
                <a:spcPts val="0"/>
              </a:spcAft>
              <a:defRPr/>
            </a:pPr>
            <a:r>
              <a:rPr lang="en-US" altLang="en-US"/>
              <a:t>Take-home Points</a:t>
            </a:r>
          </a:p>
        </p:txBody>
      </p:sp>
      <p:sp>
        <p:nvSpPr>
          <p:cNvPr id="21507" name="Content Placeholder 2">
            <a:extLst>
              <a:ext uri="{FF2B5EF4-FFF2-40B4-BE49-F238E27FC236}">
                <a16:creationId xmlns:a16="http://schemas.microsoft.com/office/drawing/2014/main" id="{61B0C55B-C291-4468-A353-9D3E125B9095}"/>
              </a:ext>
            </a:extLst>
          </p:cNvPr>
          <p:cNvSpPr>
            <a:spLocks noGrp="1"/>
          </p:cNvSpPr>
          <p:nvPr>
            <p:ph idx="1"/>
          </p:nvPr>
        </p:nvSpPr>
        <p:spPr/>
        <p:txBody>
          <a:bodyPr>
            <a:normAutofit fontScale="77500" lnSpcReduction="20000"/>
          </a:bodyPr>
          <a:lstStyle/>
          <a:p>
            <a:pPr fontAlgn="auto">
              <a:spcAft>
                <a:spcPts val="0"/>
              </a:spcAft>
              <a:defRPr/>
            </a:pPr>
            <a:r>
              <a:rPr lang="en-US" altLang="en-US" sz="2800" dirty="0"/>
              <a:t>Tracheostomy problems should first be evaluated by checking the ABCs</a:t>
            </a:r>
          </a:p>
          <a:p>
            <a:pPr fontAlgn="auto">
              <a:spcAft>
                <a:spcPts val="0"/>
              </a:spcAft>
              <a:defRPr/>
            </a:pPr>
            <a:r>
              <a:rPr lang="en-US" altLang="en-US" sz="2800" dirty="0"/>
              <a:t>If a gastrostomy tube is dislodged, a foley catheter should be immediately placed in the lumen to keep the site open</a:t>
            </a:r>
          </a:p>
          <a:p>
            <a:pPr fontAlgn="auto">
              <a:spcAft>
                <a:spcPts val="0"/>
              </a:spcAft>
              <a:defRPr/>
            </a:pPr>
            <a:r>
              <a:rPr lang="en-US" altLang="en-US" sz="2800" dirty="0"/>
              <a:t>to discuss any new or unfamiliar tracheostomy or gastrostomy problems consider contacting specialist who placed the device, especially if newly placed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973E-62C4-4917-A251-7EF088A267E9}"/>
              </a:ext>
            </a:extLst>
          </p:cNvPr>
          <p:cNvSpPr>
            <a:spLocks noGrp="1"/>
          </p:cNvSpPr>
          <p:nvPr>
            <p:ph type="title"/>
          </p:nvPr>
        </p:nvSpPr>
        <p:spPr/>
        <p:txBody>
          <a:bodyPr/>
          <a:lstStyle/>
          <a:p>
            <a:r>
              <a:rPr lang="en-US" dirty="0"/>
              <a:t>Suggested reading</a:t>
            </a:r>
          </a:p>
        </p:txBody>
      </p:sp>
      <p:sp>
        <p:nvSpPr>
          <p:cNvPr id="3" name="Content Placeholder 2">
            <a:extLst>
              <a:ext uri="{FF2B5EF4-FFF2-40B4-BE49-F238E27FC236}">
                <a16:creationId xmlns:a16="http://schemas.microsoft.com/office/drawing/2014/main" id="{B07AE498-4190-4509-ABE8-47C350E27743}"/>
              </a:ext>
            </a:extLst>
          </p:cNvPr>
          <p:cNvSpPr>
            <a:spLocks noGrp="1"/>
          </p:cNvSpPr>
          <p:nvPr>
            <p:ph idx="1"/>
          </p:nvPr>
        </p:nvSpPr>
        <p:spPr/>
        <p:txBody>
          <a:bodyPr>
            <a:normAutofit lnSpcReduction="10000"/>
          </a:bodyPr>
          <a:lstStyle/>
          <a:p>
            <a:r>
              <a:rPr lang="en-US" dirty="0"/>
              <a:t>Pediatrics in review January 2017: Tube feeding in children</a:t>
            </a:r>
          </a:p>
          <a:p>
            <a:pPr lvl="1"/>
            <a:r>
              <a:rPr lang="en-US" dirty="0"/>
              <a:t>specifically complications section</a:t>
            </a:r>
          </a:p>
          <a:p>
            <a:pPr lvl="1"/>
            <a:r>
              <a:rPr lang="en-US" dirty="0">
                <a:hlinkClick r:id="rId2"/>
              </a:rPr>
              <a:t>https://pedsinreview.aappublications.org/content/38/1/23#T6</a:t>
            </a:r>
            <a:r>
              <a:rPr lang="en-US" dirty="0"/>
              <a:t> </a:t>
            </a:r>
          </a:p>
          <a:p>
            <a:r>
              <a:rPr lang="en-US" dirty="0"/>
              <a:t>Journal of respiratory care 2017: Tracheostomy in infants and children </a:t>
            </a:r>
          </a:p>
          <a:p>
            <a:pPr lvl="1"/>
            <a:r>
              <a:rPr lang="en-US" dirty="0"/>
              <a:t>Specifically the tracheostomy tube types and complications of tracheostomy</a:t>
            </a:r>
          </a:p>
          <a:p>
            <a:pPr lvl="1"/>
            <a:r>
              <a:rPr lang="en-US" dirty="0">
                <a:hlinkClick r:id="rId3"/>
              </a:rPr>
              <a:t>http://rc.rcjournal.com/content/62/6/799</a:t>
            </a:r>
            <a:r>
              <a:rPr lang="en-US" dirty="0"/>
              <a:t> </a:t>
            </a:r>
          </a:p>
        </p:txBody>
      </p:sp>
    </p:spTree>
    <p:extLst>
      <p:ext uri="{BB962C8B-B14F-4D97-AF65-F5344CB8AC3E}">
        <p14:creationId xmlns:p14="http://schemas.microsoft.com/office/powerpoint/2010/main" val="288900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B9E6AE7-5724-4245-9DEE-1EF22D722873}"/>
              </a:ext>
            </a:extLst>
          </p:cNvPr>
          <p:cNvSpPr>
            <a:spLocks noGrp="1"/>
          </p:cNvSpPr>
          <p:nvPr>
            <p:ph type="title"/>
          </p:nvPr>
        </p:nvSpPr>
        <p:spPr/>
        <p:txBody>
          <a:bodyPr/>
          <a:lstStyle/>
          <a:p>
            <a:pPr fontAlgn="auto">
              <a:spcAft>
                <a:spcPts val="0"/>
              </a:spcAft>
              <a:defRPr/>
            </a:pPr>
            <a:r>
              <a:rPr lang="en-US" altLang="en-US"/>
              <a:t>References</a:t>
            </a:r>
          </a:p>
        </p:txBody>
      </p:sp>
      <p:sp>
        <p:nvSpPr>
          <p:cNvPr id="22531" name="Content Placeholder 2">
            <a:extLst>
              <a:ext uri="{FF2B5EF4-FFF2-40B4-BE49-F238E27FC236}">
                <a16:creationId xmlns:a16="http://schemas.microsoft.com/office/drawing/2014/main" id="{EAED1F90-087E-401A-A51A-9BE59E51DE2D}"/>
              </a:ext>
            </a:extLst>
          </p:cNvPr>
          <p:cNvSpPr>
            <a:spLocks noGrp="1"/>
          </p:cNvSpPr>
          <p:nvPr>
            <p:ph idx="1"/>
          </p:nvPr>
        </p:nvSpPr>
        <p:spPr/>
        <p:txBody>
          <a:bodyPr>
            <a:normAutofit fontScale="77500" lnSpcReduction="20000"/>
          </a:bodyPr>
          <a:lstStyle/>
          <a:p>
            <a:pPr fontAlgn="auto">
              <a:spcAft>
                <a:spcPts val="0"/>
              </a:spcAft>
              <a:defRPr/>
            </a:pPr>
            <a:r>
              <a:rPr lang="en-US" altLang="en-US"/>
              <a:t>American Thoracic Society: Care of the Child with a Chronic Tracheostomy. </a:t>
            </a:r>
            <a:r>
              <a:rPr lang="en-US" altLang="en-US" i="1"/>
              <a:t>Am J Respir Crit Care Med</a:t>
            </a:r>
            <a:r>
              <a:rPr lang="en-US" altLang="en-US"/>
              <a:t>. 2000;161:297-308.</a:t>
            </a:r>
          </a:p>
          <a:p>
            <a:pPr fontAlgn="auto">
              <a:spcAft>
                <a:spcPts val="0"/>
              </a:spcAft>
              <a:defRPr/>
            </a:pPr>
            <a:r>
              <a:rPr lang="en-US" altLang="en-US"/>
              <a:t>Haffner JC, Schurman SJ. The Technology-Dependent Child. </a:t>
            </a:r>
            <a:r>
              <a:rPr lang="en-US" altLang="en-US" i="1"/>
              <a:t>Pediatr Clin N Am</a:t>
            </a:r>
            <a:r>
              <a:rPr lang="en-US" altLang="en-US"/>
              <a:t>. 2001;48:751-64. </a:t>
            </a:r>
          </a:p>
          <a:p>
            <a:pPr fontAlgn="auto">
              <a:spcAft>
                <a:spcPts val="0"/>
              </a:spcAft>
              <a:defRPr/>
            </a:pPr>
            <a:r>
              <a:rPr lang="en-US" altLang="en-US"/>
              <a:t>Mukherjee S et al. Common Skin Problems in Children with Special Healthcare Needs. </a:t>
            </a:r>
            <a:r>
              <a:rPr lang="en-US" altLang="en-US" i="1"/>
              <a:t>Pediatric Annals</a:t>
            </a:r>
            <a:r>
              <a:rPr lang="en-US" altLang="en-US"/>
              <a:t>. 2010;39:206-215.</a:t>
            </a:r>
          </a:p>
          <a:p>
            <a:pPr fontAlgn="auto">
              <a:spcAft>
                <a:spcPts val="0"/>
              </a:spcAft>
              <a:defRPr/>
            </a:pPr>
            <a:r>
              <a:rPr lang="en-US" altLang="en-US"/>
              <a:t>Srivastava R et al. Hospitalist Care of the Medically Complex Child. </a:t>
            </a:r>
            <a:r>
              <a:rPr lang="en-US" altLang="en-US" i="1"/>
              <a:t>Pediatr Clin N Am</a:t>
            </a:r>
            <a:r>
              <a:rPr lang="en-US" altLang="en-US"/>
              <a:t>. 2005;52:1165-87.</a:t>
            </a:r>
          </a:p>
          <a:p>
            <a:pPr fontAlgn="auto">
              <a:spcAft>
                <a:spcPts val="0"/>
              </a:spcAft>
              <a:defRPr/>
            </a:pPr>
            <a:r>
              <a:rPr lang="en-US" altLang="en-US"/>
              <a:t>Srivastava R et al. Dysphagia and Gastroesophageal Reflux Disease: Dilemmas in Diagnosis and Management in Children with Neurological Impairment. </a:t>
            </a:r>
            <a:r>
              <a:rPr lang="en-US" altLang="en-US" i="1"/>
              <a:t>Pediatric Annals</a:t>
            </a:r>
            <a:r>
              <a:rPr lang="en-US" altLang="en-US"/>
              <a:t>. 2010;39:225-31.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5A95616-3755-4814-A860-217245BA5894}"/>
              </a:ext>
            </a:extLst>
          </p:cNvPr>
          <p:cNvSpPr>
            <a:spLocks noGrp="1"/>
          </p:cNvSpPr>
          <p:nvPr>
            <p:ph type="title"/>
          </p:nvPr>
        </p:nvSpPr>
        <p:spPr/>
        <p:txBody>
          <a:bodyPr/>
          <a:lstStyle/>
          <a:p>
            <a:pPr fontAlgn="auto">
              <a:spcAft>
                <a:spcPts val="0"/>
              </a:spcAft>
              <a:defRPr/>
            </a:pPr>
            <a:r>
              <a:rPr lang="en-US" altLang="en-US" dirty="0"/>
              <a:t>Case 1</a:t>
            </a:r>
          </a:p>
        </p:txBody>
      </p:sp>
      <p:sp>
        <p:nvSpPr>
          <p:cNvPr id="5123" name="Content Placeholder 2">
            <a:extLst>
              <a:ext uri="{FF2B5EF4-FFF2-40B4-BE49-F238E27FC236}">
                <a16:creationId xmlns:a16="http://schemas.microsoft.com/office/drawing/2014/main" id="{AB956A8C-C5A4-4E52-88C4-B32083BCD936}"/>
              </a:ext>
            </a:extLst>
          </p:cNvPr>
          <p:cNvSpPr>
            <a:spLocks noGrp="1"/>
          </p:cNvSpPr>
          <p:nvPr>
            <p:ph idx="1"/>
          </p:nvPr>
        </p:nvSpPr>
        <p:spPr>
          <a:xfrm>
            <a:off x="2362200" y="2214563"/>
            <a:ext cx="6096000" cy="3576637"/>
          </a:xfrm>
        </p:spPr>
        <p:txBody>
          <a:bodyPr>
            <a:normAutofit fontScale="92500" lnSpcReduction="20000"/>
          </a:bodyPr>
          <a:lstStyle/>
          <a:p>
            <a:pPr fontAlgn="auto">
              <a:spcAft>
                <a:spcPts val="0"/>
              </a:spcAft>
              <a:defRPr/>
            </a:pPr>
            <a:r>
              <a:rPr lang="en-US" altLang="en-US" dirty="0"/>
              <a:t>You are called at 2am to evaluate </a:t>
            </a:r>
            <a:r>
              <a:rPr lang="en-US" altLang="en-US" dirty="0" err="1"/>
              <a:t>carie</a:t>
            </a:r>
            <a:r>
              <a:rPr lang="en-US" altLang="en-US" dirty="0"/>
              <a:t> who is a 3 year old with trach and who is desaturating.  </a:t>
            </a:r>
          </a:p>
          <a:p>
            <a:pPr lvl="1" fontAlgn="auto">
              <a:spcAft>
                <a:spcPts val="0"/>
              </a:spcAft>
              <a:defRPr/>
            </a:pPr>
            <a:r>
              <a:rPr lang="en-US" altLang="en-US" dirty="0"/>
              <a:t>DISCUSSION: What other information would you like to know?</a:t>
            </a:r>
          </a:p>
          <a:p>
            <a:pPr lvl="1" fontAlgn="auto">
              <a:spcAft>
                <a:spcPts val="0"/>
              </a:spcAft>
              <a:defRPr/>
            </a:pPr>
            <a:r>
              <a:rPr lang="en-US" altLang="en-US" dirty="0"/>
              <a:t>What would make you call Ent emergently?</a:t>
            </a:r>
          </a:p>
          <a:p>
            <a:pPr lvl="2" fontAlgn="auto">
              <a:spcAft>
                <a:spcPts val="0"/>
              </a:spcAft>
              <a:defRPr/>
            </a:pPr>
            <a:r>
              <a:rPr lang="en-US" altLang="en-US" dirty="0"/>
              <a:t>Is this a new or old tracheostomy? What size is the patient’s trach, when was it last changed?</a:t>
            </a:r>
          </a:p>
          <a:p>
            <a:pPr lvl="3" fontAlgn="auto">
              <a:spcAft>
                <a:spcPts val="0"/>
              </a:spcAft>
              <a:defRPr/>
            </a:pPr>
            <a:r>
              <a:rPr lang="en-US" altLang="en-US" dirty="0"/>
              <a:t>If the trach site is new, stoma may collapse upon trying to change the trach, </a:t>
            </a:r>
            <a:r>
              <a:rPr lang="en-US" altLang="en-US" dirty="0" err="1"/>
              <a:t>ent</a:t>
            </a:r>
            <a:r>
              <a:rPr lang="en-US" altLang="en-US" dirty="0"/>
              <a:t> should be called immediately. May require oral intubation. </a:t>
            </a:r>
          </a:p>
          <a:p>
            <a:pPr lvl="3" fontAlgn="auto">
              <a:spcAft>
                <a:spcPts val="0"/>
              </a:spcAft>
              <a:defRPr/>
            </a:pPr>
            <a:r>
              <a:rPr lang="en-US" altLang="en-US" dirty="0"/>
              <a:t>If older trach, stoma is likely well-established and you can therefore replace trach and confirm with etCo2</a:t>
            </a:r>
          </a:p>
        </p:txBody>
      </p:sp>
      <p:pic>
        <p:nvPicPr>
          <p:cNvPr id="4" name="Picture 3">
            <a:extLst>
              <a:ext uri="{FF2B5EF4-FFF2-40B4-BE49-F238E27FC236}">
                <a16:creationId xmlns:a16="http://schemas.microsoft.com/office/drawing/2014/main" id="{1748DBA2-AA44-4C28-8F25-F906D6836920}"/>
              </a:ext>
            </a:extLst>
          </p:cNvPr>
          <p:cNvPicPr>
            <a:picLocks noChangeAspect="1"/>
          </p:cNvPicPr>
          <p:nvPr/>
        </p:nvPicPr>
        <p:blipFill>
          <a:blip r:embed="rId3"/>
          <a:stretch>
            <a:fillRect/>
          </a:stretch>
        </p:blipFill>
        <p:spPr>
          <a:xfrm>
            <a:off x="533400" y="2759976"/>
            <a:ext cx="1333549" cy="2264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59A0EC-CA67-4C53-9BBE-30EFD14C1485}"/>
              </a:ext>
            </a:extLst>
          </p:cNvPr>
          <p:cNvSpPr>
            <a:spLocks noGrp="1"/>
          </p:cNvSpPr>
          <p:nvPr>
            <p:ph type="title"/>
          </p:nvPr>
        </p:nvSpPr>
        <p:spPr/>
        <p:txBody>
          <a:bodyPr/>
          <a:lstStyle/>
          <a:p>
            <a:pPr fontAlgn="auto">
              <a:spcAft>
                <a:spcPts val="0"/>
              </a:spcAft>
              <a:defRPr/>
            </a:pPr>
            <a:r>
              <a:rPr lang="en-US" altLang="en-US" dirty="0" err="1"/>
              <a:t>TracheostomY</a:t>
            </a:r>
            <a:endParaRPr lang="en-US" altLang="en-US" dirty="0"/>
          </a:p>
        </p:txBody>
      </p:sp>
      <p:pic>
        <p:nvPicPr>
          <p:cNvPr id="32771" name="Picture 2" descr="http://www.tracheostomy.com/resources/surgery/yoursurgery/trac5.jpg">
            <a:extLst>
              <a:ext uri="{FF2B5EF4-FFF2-40B4-BE49-F238E27FC236}">
                <a16:creationId xmlns:a16="http://schemas.microsoft.com/office/drawing/2014/main" id="{6652AE97-7987-4369-8492-4BE53E7D8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40465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502CA-64F2-413E-B40A-27587A5CB652}"/>
              </a:ext>
            </a:extLst>
          </p:cNvPr>
          <p:cNvSpPr>
            <a:spLocks noGrp="1"/>
          </p:cNvSpPr>
          <p:nvPr>
            <p:ph type="title"/>
          </p:nvPr>
        </p:nvSpPr>
        <p:spPr/>
        <p:txBody>
          <a:bodyPr/>
          <a:lstStyle/>
          <a:p>
            <a:r>
              <a:rPr lang="en-US" dirty="0"/>
              <a:t>Post-operative stay sutures</a:t>
            </a:r>
          </a:p>
        </p:txBody>
      </p:sp>
      <p:pic>
        <p:nvPicPr>
          <p:cNvPr id="8" name="Content Placeholder 7" descr="A picture containing white&#10;&#10;Description automatically generated">
            <a:extLst>
              <a:ext uri="{FF2B5EF4-FFF2-40B4-BE49-F238E27FC236}">
                <a16:creationId xmlns:a16="http://schemas.microsoft.com/office/drawing/2014/main" id="{7DC17319-23A7-462B-B439-199FB6F0D00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51804" y="2971800"/>
            <a:ext cx="3829050" cy="1378458"/>
          </a:xfrm>
        </p:spPr>
      </p:pic>
      <p:sp>
        <p:nvSpPr>
          <p:cNvPr id="13" name="Content Placeholder 12">
            <a:extLst>
              <a:ext uri="{FF2B5EF4-FFF2-40B4-BE49-F238E27FC236}">
                <a16:creationId xmlns:a16="http://schemas.microsoft.com/office/drawing/2014/main" id="{3559E124-2642-47D3-8F82-CC209BD2A41B}"/>
              </a:ext>
            </a:extLst>
          </p:cNvPr>
          <p:cNvSpPr>
            <a:spLocks noGrp="1"/>
          </p:cNvSpPr>
          <p:nvPr>
            <p:ph sz="quarter" idx="14"/>
          </p:nvPr>
        </p:nvSpPr>
        <p:spPr>
          <a:xfrm>
            <a:off x="4876800" y="1948975"/>
            <a:ext cx="3829050" cy="3424107"/>
          </a:xfrm>
        </p:spPr>
        <p:txBody>
          <a:bodyPr>
            <a:normAutofit fontScale="92500" lnSpcReduction="20000"/>
          </a:bodyPr>
          <a:lstStyle/>
          <a:p>
            <a:endParaRPr lang="en-US" dirty="0"/>
          </a:p>
          <a:p>
            <a:endParaRPr lang="en-US" dirty="0"/>
          </a:p>
          <a:p>
            <a:r>
              <a:rPr lang="en-US" dirty="0"/>
              <a:t>Typically removed after the first trach change approximately 1 week after surgery </a:t>
            </a:r>
          </a:p>
          <a:p>
            <a:r>
              <a:rPr lang="en-US" dirty="0"/>
              <a:t>Traction on the sutures in the case of dislodgement can help with </a:t>
            </a:r>
            <a:r>
              <a:rPr lang="en-US" dirty="0" err="1"/>
              <a:t>Recannulation</a:t>
            </a:r>
            <a:r>
              <a:rPr lang="en-US" dirty="0"/>
              <a:t> in the post-operative period</a:t>
            </a:r>
          </a:p>
        </p:txBody>
      </p:sp>
    </p:spTree>
    <p:extLst>
      <p:ext uri="{BB962C8B-B14F-4D97-AF65-F5344CB8AC3E}">
        <p14:creationId xmlns:p14="http://schemas.microsoft.com/office/powerpoint/2010/main" val="262194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CF82-2AFE-46FB-AE44-FDE55F120FB2}"/>
              </a:ext>
            </a:extLst>
          </p:cNvPr>
          <p:cNvSpPr>
            <a:spLocks noGrp="1"/>
          </p:cNvSpPr>
          <p:nvPr>
            <p:ph type="title"/>
          </p:nvPr>
        </p:nvSpPr>
        <p:spPr/>
        <p:txBody>
          <a:bodyPr/>
          <a:lstStyle/>
          <a:p>
            <a:r>
              <a:rPr lang="en-US" dirty="0"/>
              <a:t>Dislodged trach: trach properties</a:t>
            </a:r>
          </a:p>
        </p:txBody>
      </p:sp>
      <p:sp>
        <p:nvSpPr>
          <p:cNvPr id="3" name="Content Placeholder 2">
            <a:extLst>
              <a:ext uri="{FF2B5EF4-FFF2-40B4-BE49-F238E27FC236}">
                <a16:creationId xmlns:a16="http://schemas.microsoft.com/office/drawing/2014/main" id="{7BAE8795-976F-4745-A211-61E1436C41AC}"/>
              </a:ext>
            </a:extLst>
          </p:cNvPr>
          <p:cNvSpPr>
            <a:spLocks noGrp="1"/>
          </p:cNvSpPr>
          <p:nvPr>
            <p:ph idx="1"/>
          </p:nvPr>
        </p:nvSpPr>
        <p:spPr/>
        <p:txBody>
          <a:bodyPr/>
          <a:lstStyle/>
          <a:p>
            <a:r>
              <a:rPr lang="en-US" dirty="0"/>
              <a:t>Discussion: what is the difference between a cuffed and uncuffed tracheostomy?</a:t>
            </a:r>
          </a:p>
          <a:p>
            <a:pPr lvl="1"/>
            <a:r>
              <a:rPr lang="en-US" dirty="0"/>
              <a:t>See following slides for examples</a:t>
            </a:r>
          </a:p>
        </p:txBody>
      </p:sp>
    </p:spTree>
    <p:extLst>
      <p:ext uri="{BB962C8B-B14F-4D97-AF65-F5344CB8AC3E}">
        <p14:creationId xmlns:p14="http://schemas.microsoft.com/office/powerpoint/2010/main" val="119916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1D0F9E2-6B9F-4D03-821C-2C70C76E6A17}"/>
              </a:ext>
            </a:extLst>
          </p:cNvPr>
          <p:cNvSpPr>
            <a:spLocks noGrp="1"/>
          </p:cNvSpPr>
          <p:nvPr>
            <p:ph type="title"/>
          </p:nvPr>
        </p:nvSpPr>
        <p:spPr>
          <a:xfrm>
            <a:off x="228600" y="685800"/>
            <a:ext cx="8686800" cy="685800"/>
          </a:xfrm>
        </p:spPr>
        <p:txBody>
          <a:bodyPr>
            <a:normAutofit/>
          </a:bodyPr>
          <a:lstStyle/>
          <a:p>
            <a:pPr fontAlgn="auto">
              <a:spcAft>
                <a:spcPts val="0"/>
              </a:spcAft>
              <a:defRPr/>
            </a:pPr>
            <a:r>
              <a:rPr lang="en-US" dirty="0"/>
              <a:t>Uncuffed Trach</a:t>
            </a:r>
          </a:p>
        </p:txBody>
      </p:sp>
      <p:pic>
        <p:nvPicPr>
          <p:cNvPr id="2" name="Picture 1">
            <a:extLst>
              <a:ext uri="{FF2B5EF4-FFF2-40B4-BE49-F238E27FC236}">
                <a16:creationId xmlns:a16="http://schemas.microsoft.com/office/drawing/2014/main" id="{F848C3E2-BEA3-4429-8296-F4B0923C2DD6}"/>
              </a:ext>
            </a:extLst>
          </p:cNvPr>
          <p:cNvPicPr>
            <a:picLocks noChangeAspect="1"/>
          </p:cNvPicPr>
          <p:nvPr/>
        </p:nvPicPr>
        <p:blipFill>
          <a:blip r:embed="rId3"/>
          <a:stretch>
            <a:fillRect/>
          </a:stretch>
        </p:blipFill>
        <p:spPr>
          <a:xfrm>
            <a:off x="1981200" y="2057400"/>
            <a:ext cx="5810176" cy="3670400"/>
          </a:xfrm>
          <a:prstGeom prst="rect">
            <a:avLst/>
          </a:prstGeom>
        </p:spPr>
      </p:pic>
      <p:sp>
        <p:nvSpPr>
          <p:cNvPr id="3" name="TextBox 2">
            <a:extLst>
              <a:ext uri="{FF2B5EF4-FFF2-40B4-BE49-F238E27FC236}">
                <a16:creationId xmlns:a16="http://schemas.microsoft.com/office/drawing/2014/main" id="{D9F78B32-047C-4BCC-9D85-CAF598400C6A}"/>
              </a:ext>
            </a:extLst>
          </p:cNvPr>
          <p:cNvSpPr txBox="1"/>
          <p:nvPr/>
        </p:nvSpPr>
        <p:spPr>
          <a:xfrm>
            <a:off x="4419600" y="4605010"/>
            <a:ext cx="1752600" cy="523220"/>
          </a:xfrm>
          <a:prstGeom prst="rect">
            <a:avLst/>
          </a:prstGeom>
          <a:noFill/>
        </p:spPr>
        <p:txBody>
          <a:bodyPr wrap="square" rtlCol="0">
            <a:spAutoFit/>
          </a:bodyPr>
          <a:lstStyle/>
          <a:p>
            <a:r>
              <a:rPr lang="en-US" sz="1400" dirty="0">
                <a:solidFill>
                  <a:schemeClr val="bg1"/>
                </a:solidFill>
              </a:rPr>
              <a:t>Obturator (guides placement)</a:t>
            </a:r>
          </a:p>
        </p:txBody>
      </p:sp>
      <p:sp>
        <p:nvSpPr>
          <p:cNvPr id="6" name="TextBox 5">
            <a:extLst>
              <a:ext uri="{FF2B5EF4-FFF2-40B4-BE49-F238E27FC236}">
                <a16:creationId xmlns:a16="http://schemas.microsoft.com/office/drawing/2014/main" id="{44224320-1C2D-4361-9E0D-305CA0F5DF45}"/>
              </a:ext>
            </a:extLst>
          </p:cNvPr>
          <p:cNvSpPr txBox="1"/>
          <p:nvPr/>
        </p:nvSpPr>
        <p:spPr>
          <a:xfrm>
            <a:off x="1997149" y="2491656"/>
            <a:ext cx="1752600" cy="1600438"/>
          </a:xfrm>
          <a:prstGeom prst="rect">
            <a:avLst/>
          </a:prstGeom>
          <a:noFill/>
        </p:spPr>
        <p:txBody>
          <a:bodyPr wrap="square" rtlCol="0">
            <a:spAutoFit/>
          </a:bodyPr>
          <a:lstStyle/>
          <a:p>
            <a:r>
              <a:rPr lang="en-US" sz="1400" dirty="0">
                <a:solidFill>
                  <a:schemeClr val="bg1"/>
                </a:solidFill>
              </a:rPr>
              <a:t>Tracheostomy (uncuffed). Brand name and size are usually printed on the sides of the trach on the flanges)</a:t>
            </a:r>
          </a:p>
          <a:p>
            <a:endParaRPr lang="en-US" sz="1400" dirty="0">
              <a:solidFill>
                <a:schemeClr val="bg1"/>
              </a:solidFill>
            </a:endParaRPr>
          </a:p>
        </p:txBody>
      </p:sp>
      <p:sp>
        <p:nvSpPr>
          <p:cNvPr id="4" name="TextBox 3">
            <a:extLst>
              <a:ext uri="{FF2B5EF4-FFF2-40B4-BE49-F238E27FC236}">
                <a16:creationId xmlns:a16="http://schemas.microsoft.com/office/drawing/2014/main" id="{23192FB2-FE95-425D-B1DD-7C023C260631}"/>
              </a:ext>
            </a:extLst>
          </p:cNvPr>
          <p:cNvSpPr txBox="1"/>
          <p:nvPr/>
        </p:nvSpPr>
        <p:spPr>
          <a:xfrm>
            <a:off x="3948223" y="3707934"/>
            <a:ext cx="898451" cy="369332"/>
          </a:xfrm>
          <a:prstGeom prst="rect">
            <a:avLst/>
          </a:prstGeom>
          <a:noFill/>
        </p:spPr>
        <p:txBody>
          <a:bodyPr wrap="square" rtlCol="0">
            <a:spAutoFit/>
          </a:bodyPr>
          <a:lstStyle/>
          <a:p>
            <a:r>
              <a:rPr lang="en-US" dirty="0">
                <a:solidFill>
                  <a:schemeClr val="bg2"/>
                </a:solidFill>
              </a:rPr>
              <a:t>canula</a:t>
            </a:r>
          </a:p>
        </p:txBody>
      </p:sp>
      <p:sp>
        <p:nvSpPr>
          <p:cNvPr id="8" name="TextBox 7">
            <a:extLst>
              <a:ext uri="{FF2B5EF4-FFF2-40B4-BE49-F238E27FC236}">
                <a16:creationId xmlns:a16="http://schemas.microsoft.com/office/drawing/2014/main" id="{2057B136-0563-44FC-B152-FADC3B350ED4}"/>
              </a:ext>
            </a:extLst>
          </p:cNvPr>
          <p:cNvSpPr txBox="1"/>
          <p:nvPr/>
        </p:nvSpPr>
        <p:spPr>
          <a:xfrm>
            <a:off x="5394253" y="2437656"/>
            <a:ext cx="1074773" cy="369332"/>
          </a:xfrm>
          <a:prstGeom prst="rect">
            <a:avLst/>
          </a:prstGeom>
          <a:noFill/>
        </p:spPr>
        <p:txBody>
          <a:bodyPr wrap="square" rtlCol="0">
            <a:spAutoFit/>
          </a:bodyPr>
          <a:lstStyle/>
          <a:p>
            <a:r>
              <a:rPr lang="en-US" dirty="0">
                <a:solidFill>
                  <a:schemeClr val="bg2"/>
                </a:solidFill>
              </a:rPr>
              <a:t>adapter</a:t>
            </a:r>
          </a:p>
        </p:txBody>
      </p:sp>
      <p:sp>
        <p:nvSpPr>
          <p:cNvPr id="9" name="TextBox 8">
            <a:extLst>
              <a:ext uri="{FF2B5EF4-FFF2-40B4-BE49-F238E27FC236}">
                <a16:creationId xmlns:a16="http://schemas.microsoft.com/office/drawing/2014/main" id="{A74FFF82-C966-4FAD-9B1B-0A2ED54327BC}"/>
              </a:ext>
            </a:extLst>
          </p:cNvPr>
          <p:cNvSpPr txBox="1"/>
          <p:nvPr/>
        </p:nvSpPr>
        <p:spPr>
          <a:xfrm>
            <a:off x="5219699" y="3051693"/>
            <a:ext cx="898451" cy="369332"/>
          </a:xfrm>
          <a:prstGeom prst="rect">
            <a:avLst/>
          </a:prstGeom>
          <a:noFill/>
        </p:spPr>
        <p:txBody>
          <a:bodyPr wrap="square" rtlCol="0">
            <a:spAutoFit/>
          </a:bodyPr>
          <a:lstStyle/>
          <a:p>
            <a:r>
              <a:rPr lang="en-US" dirty="0">
                <a:solidFill>
                  <a:schemeClr val="bg2"/>
                </a:solidFill>
              </a:rPr>
              <a:t>flange</a:t>
            </a:r>
          </a:p>
        </p:txBody>
      </p:sp>
      <p:cxnSp>
        <p:nvCxnSpPr>
          <p:cNvPr id="7" name="Straight Arrow Connector 6">
            <a:extLst>
              <a:ext uri="{FF2B5EF4-FFF2-40B4-BE49-F238E27FC236}">
                <a16:creationId xmlns:a16="http://schemas.microsoft.com/office/drawing/2014/main" id="{9FA914D6-7A93-4A61-8A6A-3F3F7D1EF4B8}"/>
              </a:ext>
            </a:extLst>
          </p:cNvPr>
          <p:cNvCxnSpPr/>
          <p:nvPr/>
        </p:nvCxnSpPr>
        <p:spPr>
          <a:xfrm flipH="1">
            <a:off x="3657600" y="3892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6EDE4B6-A03A-4382-9FE4-B4DE67F3E115}"/>
              </a:ext>
            </a:extLst>
          </p:cNvPr>
          <p:cNvCxnSpPr>
            <a:cxnSpLocks/>
          </p:cNvCxnSpPr>
          <p:nvPr/>
        </p:nvCxnSpPr>
        <p:spPr>
          <a:xfrm flipH="1">
            <a:off x="4846674" y="2622322"/>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6ED40C-1249-451C-86B4-9174D34CE1BB}"/>
              </a:ext>
            </a:extLst>
          </p:cNvPr>
          <p:cNvCxnSpPr>
            <a:cxnSpLocks/>
          </p:cNvCxnSpPr>
          <p:nvPr/>
        </p:nvCxnSpPr>
        <p:spPr>
          <a:xfrm flipH="1" flipV="1">
            <a:off x="4524339" y="3208806"/>
            <a:ext cx="695360" cy="2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55F1EA-050D-4E81-ADB3-25798BD39C81}"/>
              </a:ext>
            </a:extLst>
          </p:cNvPr>
          <p:cNvSpPr txBox="1"/>
          <p:nvPr/>
        </p:nvSpPr>
        <p:spPr>
          <a:xfrm rot="17225968">
            <a:off x="3915958" y="2418432"/>
            <a:ext cx="471377" cy="369332"/>
          </a:xfrm>
          <a:prstGeom prst="rect">
            <a:avLst/>
          </a:prstGeom>
          <a:noFill/>
        </p:spPr>
        <p:txBody>
          <a:bodyPr wrap="square" rtlCol="0">
            <a:spAutoFit/>
          </a:bodyPr>
          <a:lstStyle/>
          <a:p>
            <a:r>
              <a:rPr lang="en-US" sz="900" dirty="0" err="1"/>
              <a:t>Shiley</a:t>
            </a:r>
            <a:r>
              <a:rPr lang="en-US" sz="900" dirty="0"/>
              <a:t> 4.0</a:t>
            </a:r>
          </a:p>
        </p:txBody>
      </p:sp>
      <p:sp>
        <p:nvSpPr>
          <p:cNvPr id="19" name="TextBox 18">
            <a:extLst>
              <a:ext uri="{FF2B5EF4-FFF2-40B4-BE49-F238E27FC236}">
                <a16:creationId xmlns:a16="http://schemas.microsoft.com/office/drawing/2014/main" id="{4497003E-B494-4D4F-BBC2-0A53E3A46FE9}"/>
              </a:ext>
            </a:extLst>
          </p:cNvPr>
          <p:cNvSpPr txBox="1"/>
          <p:nvPr/>
        </p:nvSpPr>
        <p:spPr>
          <a:xfrm>
            <a:off x="2655924" y="5787482"/>
            <a:ext cx="4953000" cy="230832"/>
          </a:xfrm>
          <a:prstGeom prst="rect">
            <a:avLst/>
          </a:prstGeom>
          <a:noFill/>
        </p:spPr>
        <p:txBody>
          <a:bodyPr wrap="square" rtlCol="0">
            <a:spAutoFit/>
          </a:bodyPr>
          <a:lstStyle/>
          <a:p>
            <a:r>
              <a:rPr lang="en-US" sz="900" dirty="0"/>
              <a:t>Children’s Hospital of Greenville Health System: Guide for Pediatric Tracheostomy care 9/17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B0C0DA7-9207-417A-890D-22AF6B04CEF2}"/>
              </a:ext>
            </a:extLst>
          </p:cNvPr>
          <p:cNvSpPr>
            <a:spLocks noGrp="1"/>
          </p:cNvSpPr>
          <p:nvPr>
            <p:ph type="title"/>
          </p:nvPr>
        </p:nvSpPr>
        <p:spPr>
          <a:xfrm>
            <a:off x="457200" y="609600"/>
            <a:ext cx="8382000" cy="685800"/>
          </a:xfrm>
        </p:spPr>
        <p:txBody>
          <a:bodyPr/>
          <a:lstStyle/>
          <a:p>
            <a:pPr fontAlgn="auto">
              <a:spcAft>
                <a:spcPts val="0"/>
              </a:spcAft>
              <a:defRPr/>
            </a:pPr>
            <a:r>
              <a:rPr lang="en-US" dirty="0"/>
              <a:t>Cuffed Tracheostomy tube</a:t>
            </a:r>
          </a:p>
        </p:txBody>
      </p:sp>
      <p:pic>
        <p:nvPicPr>
          <p:cNvPr id="2" name="Picture 1">
            <a:extLst>
              <a:ext uri="{FF2B5EF4-FFF2-40B4-BE49-F238E27FC236}">
                <a16:creationId xmlns:a16="http://schemas.microsoft.com/office/drawing/2014/main" id="{0CFE9170-D159-43F1-855F-5E2EF0573AF3}"/>
              </a:ext>
            </a:extLst>
          </p:cNvPr>
          <p:cNvPicPr>
            <a:picLocks noChangeAspect="1"/>
          </p:cNvPicPr>
          <p:nvPr/>
        </p:nvPicPr>
        <p:blipFill rotWithShape="1">
          <a:blip r:embed="rId3"/>
          <a:srcRect l="5858" t="8203" r="56069" b="56873"/>
          <a:stretch/>
        </p:blipFill>
        <p:spPr>
          <a:xfrm>
            <a:off x="2438400" y="1600200"/>
            <a:ext cx="5029200" cy="3810000"/>
          </a:xfrm>
          <a:prstGeom prst="rect">
            <a:avLst/>
          </a:prstGeom>
        </p:spPr>
      </p:pic>
      <p:sp>
        <p:nvSpPr>
          <p:cNvPr id="4" name="TextBox 3">
            <a:extLst>
              <a:ext uri="{FF2B5EF4-FFF2-40B4-BE49-F238E27FC236}">
                <a16:creationId xmlns:a16="http://schemas.microsoft.com/office/drawing/2014/main" id="{56F2B9DD-0439-4DA8-9F64-A227CAC74F75}"/>
              </a:ext>
            </a:extLst>
          </p:cNvPr>
          <p:cNvSpPr txBox="1"/>
          <p:nvPr/>
        </p:nvSpPr>
        <p:spPr>
          <a:xfrm>
            <a:off x="609600" y="1905000"/>
            <a:ext cx="1828800" cy="3416320"/>
          </a:xfrm>
          <a:prstGeom prst="rect">
            <a:avLst/>
          </a:prstGeom>
          <a:noFill/>
        </p:spPr>
        <p:txBody>
          <a:bodyPr wrap="square" rtlCol="0">
            <a:spAutoFit/>
          </a:bodyPr>
          <a:lstStyle/>
          <a:p>
            <a:r>
              <a:rPr lang="en-US" dirty="0"/>
              <a:t>The cuff is an inflatable, balloon on the trach tube. By adding water to the balloon, it expands and produces a seal.</a:t>
            </a:r>
          </a:p>
          <a:p>
            <a:r>
              <a:rPr lang="en-US" dirty="0"/>
              <a:t>This typically leads to less air leak than uncuffed tubes</a:t>
            </a:r>
          </a:p>
        </p:txBody>
      </p:sp>
      <p:sp>
        <p:nvSpPr>
          <p:cNvPr id="6" name="TextBox 5">
            <a:extLst>
              <a:ext uri="{FF2B5EF4-FFF2-40B4-BE49-F238E27FC236}">
                <a16:creationId xmlns:a16="http://schemas.microsoft.com/office/drawing/2014/main" id="{E8E38A7B-B9A0-479F-B8EA-B2859B4FC833}"/>
              </a:ext>
            </a:extLst>
          </p:cNvPr>
          <p:cNvSpPr txBox="1"/>
          <p:nvPr/>
        </p:nvSpPr>
        <p:spPr>
          <a:xfrm>
            <a:off x="2590800" y="4463534"/>
            <a:ext cx="762000" cy="369332"/>
          </a:xfrm>
          <a:prstGeom prst="rect">
            <a:avLst/>
          </a:prstGeom>
          <a:noFill/>
        </p:spPr>
        <p:txBody>
          <a:bodyPr wrap="square" rtlCol="0">
            <a:spAutoFit/>
          </a:bodyPr>
          <a:lstStyle/>
          <a:p>
            <a:r>
              <a:rPr lang="en-US" dirty="0">
                <a:solidFill>
                  <a:schemeClr val="bg2"/>
                </a:solidFill>
              </a:rPr>
              <a:t>cuff</a:t>
            </a:r>
          </a:p>
        </p:txBody>
      </p:sp>
      <p:cxnSp>
        <p:nvCxnSpPr>
          <p:cNvPr id="8" name="Straight Arrow Connector 7">
            <a:extLst>
              <a:ext uri="{FF2B5EF4-FFF2-40B4-BE49-F238E27FC236}">
                <a16:creationId xmlns:a16="http://schemas.microsoft.com/office/drawing/2014/main" id="{55BDC080-C5DE-4DF7-B4D2-C032C9BF5699}"/>
              </a:ext>
            </a:extLst>
          </p:cNvPr>
          <p:cNvCxnSpPr>
            <a:cxnSpLocks/>
          </p:cNvCxnSpPr>
          <p:nvPr/>
        </p:nvCxnSpPr>
        <p:spPr>
          <a:xfrm>
            <a:off x="3124200" y="464820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2F333B-8403-42CF-B31C-B545F0EB93B9}"/>
              </a:ext>
            </a:extLst>
          </p:cNvPr>
          <p:cNvSpPr txBox="1"/>
          <p:nvPr/>
        </p:nvSpPr>
        <p:spPr>
          <a:xfrm>
            <a:off x="2743200" y="5444951"/>
            <a:ext cx="4953000" cy="230832"/>
          </a:xfrm>
          <a:prstGeom prst="rect">
            <a:avLst/>
          </a:prstGeom>
          <a:noFill/>
        </p:spPr>
        <p:txBody>
          <a:bodyPr wrap="square" rtlCol="0">
            <a:spAutoFit/>
          </a:bodyPr>
          <a:lstStyle/>
          <a:p>
            <a:r>
              <a:rPr lang="en-US" sz="900" dirty="0"/>
              <a:t>Children’s Hospital of Greenville Health System: Guide for Pediatric Tracheostomy care 9/17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E0B5-5CB9-48DF-8860-5183BFB6A4FB}"/>
              </a:ext>
            </a:extLst>
          </p:cNvPr>
          <p:cNvSpPr>
            <a:spLocks noGrp="1"/>
          </p:cNvSpPr>
          <p:nvPr>
            <p:ph type="title"/>
          </p:nvPr>
        </p:nvSpPr>
        <p:spPr/>
        <p:txBody>
          <a:bodyPr/>
          <a:lstStyle/>
          <a:p>
            <a:r>
              <a:rPr lang="en-US" dirty="0"/>
              <a:t>HME (heat and moisture exchanger)</a:t>
            </a:r>
          </a:p>
        </p:txBody>
      </p:sp>
      <p:pic>
        <p:nvPicPr>
          <p:cNvPr id="4" name="Content Placeholder 3">
            <a:extLst>
              <a:ext uri="{FF2B5EF4-FFF2-40B4-BE49-F238E27FC236}">
                <a16:creationId xmlns:a16="http://schemas.microsoft.com/office/drawing/2014/main" id="{59D62C51-3AC5-47A2-AD96-5F64079585D0}"/>
              </a:ext>
            </a:extLst>
          </p:cNvPr>
          <p:cNvPicPr>
            <a:picLocks noGrp="1" noChangeAspect="1"/>
          </p:cNvPicPr>
          <p:nvPr>
            <p:ph sz="quarter" idx="13"/>
          </p:nvPr>
        </p:nvPicPr>
        <p:blipFill>
          <a:blip r:embed="rId2"/>
          <a:stretch>
            <a:fillRect/>
          </a:stretch>
        </p:blipFill>
        <p:spPr>
          <a:xfrm>
            <a:off x="1118137" y="3255215"/>
            <a:ext cx="2964375" cy="1647733"/>
          </a:xfrm>
          <a:prstGeom prst="rect">
            <a:avLst/>
          </a:prstGeom>
        </p:spPr>
      </p:pic>
      <p:sp>
        <p:nvSpPr>
          <p:cNvPr id="5" name="Content Placeholder 4">
            <a:extLst>
              <a:ext uri="{FF2B5EF4-FFF2-40B4-BE49-F238E27FC236}">
                <a16:creationId xmlns:a16="http://schemas.microsoft.com/office/drawing/2014/main" id="{7B091ECE-C2E1-4FB3-AAF6-CDCCDAC80A8D}"/>
              </a:ext>
            </a:extLst>
          </p:cNvPr>
          <p:cNvSpPr>
            <a:spLocks noGrp="1"/>
          </p:cNvSpPr>
          <p:nvPr>
            <p:ph sz="quarter" idx="14"/>
          </p:nvPr>
        </p:nvSpPr>
        <p:spPr/>
        <p:txBody>
          <a:bodyPr/>
          <a:lstStyle/>
          <a:p>
            <a:r>
              <a:rPr lang="en-US" dirty="0"/>
              <a:t>Humidifying filter (must be changed daily to prevent plugging). Used to help add moisture and keep secretions thinner. </a:t>
            </a:r>
          </a:p>
          <a:p>
            <a:r>
              <a:rPr lang="en-US" dirty="0"/>
              <a:t>Mist collars may be worn by children not on a ventilator. </a:t>
            </a:r>
          </a:p>
        </p:txBody>
      </p:sp>
      <p:sp>
        <p:nvSpPr>
          <p:cNvPr id="6" name="TextBox 5">
            <a:extLst>
              <a:ext uri="{FF2B5EF4-FFF2-40B4-BE49-F238E27FC236}">
                <a16:creationId xmlns:a16="http://schemas.microsoft.com/office/drawing/2014/main" id="{94B5EE36-0F1A-4B5C-A780-6031F0747505}"/>
              </a:ext>
            </a:extLst>
          </p:cNvPr>
          <p:cNvSpPr txBox="1"/>
          <p:nvPr/>
        </p:nvSpPr>
        <p:spPr>
          <a:xfrm>
            <a:off x="457200" y="4939930"/>
            <a:ext cx="4953000" cy="230832"/>
          </a:xfrm>
          <a:prstGeom prst="rect">
            <a:avLst/>
          </a:prstGeom>
          <a:noFill/>
        </p:spPr>
        <p:txBody>
          <a:bodyPr wrap="square" rtlCol="0">
            <a:spAutoFit/>
          </a:bodyPr>
          <a:lstStyle/>
          <a:p>
            <a:r>
              <a:rPr lang="en-US" sz="900" dirty="0"/>
              <a:t>Children’s Hospital of Greenville Health System: Guide for Pediatric Tracheostomy care 9/17</a:t>
            </a:r>
          </a:p>
        </p:txBody>
      </p:sp>
    </p:spTree>
    <p:extLst>
      <p:ext uri="{BB962C8B-B14F-4D97-AF65-F5344CB8AC3E}">
        <p14:creationId xmlns:p14="http://schemas.microsoft.com/office/powerpoint/2010/main" val="11362925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AE9B067EAD424891CDF970F6A4CC1A" ma:contentTypeVersion="10" ma:contentTypeDescription="Create a new document." ma:contentTypeScope="" ma:versionID="6631b4b975869d422f6813b998e3eab0">
  <xsd:schema xmlns:xsd="http://www.w3.org/2001/XMLSchema" xmlns:xs="http://www.w3.org/2001/XMLSchema" xmlns:p="http://schemas.microsoft.com/office/2006/metadata/properties" xmlns:ns3="b10a0e07-ee3a-44c9-8f9f-086711cdcabb" xmlns:ns4="24f3a668-811a-4f12-aec3-c14b5e48d8e4" targetNamespace="http://schemas.microsoft.com/office/2006/metadata/properties" ma:root="true" ma:fieldsID="4e80e1b6f9d5de75cac78b9c717bd27e" ns3:_="" ns4:_="">
    <xsd:import namespace="b10a0e07-ee3a-44c9-8f9f-086711cdcabb"/>
    <xsd:import namespace="24f3a668-811a-4f12-aec3-c14b5e48d8e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a0e07-ee3a-44c9-8f9f-086711cdc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3a668-811a-4f12-aec3-c14b5e48d8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222EA0-D1F0-4538-8BFE-D75CFED92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a0e07-ee3a-44c9-8f9f-086711cdcabb"/>
    <ds:schemaRef ds:uri="24f3a668-811a-4f12-aec3-c14b5e48d8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97195A-F43D-4989-B945-750E21DBD0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BFC134-7C6F-457F-B923-A679877EE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1544</Words>
  <Application>Microsoft Office PowerPoint</Application>
  <PresentationFormat>On-screen Show (4:3)</PresentationFormat>
  <Paragraphs>203</Paragraphs>
  <Slides>26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Tw Cen MT</vt:lpstr>
      <vt:lpstr>Wingdings</vt:lpstr>
      <vt:lpstr>Droplet</vt:lpstr>
      <vt:lpstr>Medical Equipment Problems: Tracheostomies and Gastrostomies</vt:lpstr>
      <vt:lpstr>Learning Objectives</vt:lpstr>
      <vt:lpstr>Case 1</vt:lpstr>
      <vt:lpstr>TracheostomY</vt:lpstr>
      <vt:lpstr>Post-operative stay sutures</vt:lpstr>
      <vt:lpstr>Dislodged trach: trach properties</vt:lpstr>
      <vt:lpstr>Uncuffed Trach</vt:lpstr>
      <vt:lpstr>Cuffed Tracheostomy tube</vt:lpstr>
      <vt:lpstr>HME (heat and moisture exchanger)</vt:lpstr>
      <vt:lpstr>Next steps</vt:lpstr>
      <vt:lpstr>Emergency trach procedures</vt:lpstr>
      <vt:lpstr>Differential Diagnosis of Desaturation in a Patient with Tracheostomy</vt:lpstr>
      <vt:lpstr>Differential Diagnosis of Trach Bleeding</vt:lpstr>
      <vt:lpstr>Video of tracheostomy change</vt:lpstr>
      <vt:lpstr>Case 2</vt:lpstr>
      <vt:lpstr>Gastrostomy Tube</vt:lpstr>
      <vt:lpstr>Drainage around Gastrostomy Tube</vt:lpstr>
      <vt:lpstr>Gastrostomy Problems: Tube Blockage</vt:lpstr>
      <vt:lpstr>Tube Displacement</vt:lpstr>
      <vt:lpstr>Erythema surrounding g-tube</vt:lpstr>
      <vt:lpstr>Redness Around Gastrostomy Site</vt:lpstr>
      <vt:lpstr>Gastrostomy Problems: Vomiting</vt:lpstr>
      <vt:lpstr>Venting the G-tube</vt:lpstr>
      <vt:lpstr>Take-home Points</vt:lpstr>
      <vt:lpstr>Suggested reading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Equipment Problems: Tracheostomies and Gastrostomies</dc:title>
  <dc:creator>Zeini, Mariam M.</dc:creator>
  <cp:lastModifiedBy>Zeini, Mariam M.</cp:lastModifiedBy>
  <cp:revision>1</cp:revision>
  <dcterms:created xsi:type="dcterms:W3CDTF">2020-06-10T02:59:18Z</dcterms:created>
  <dcterms:modified xsi:type="dcterms:W3CDTF">2020-06-24T14:13:28Z</dcterms:modified>
</cp:coreProperties>
</file>